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_rels/presentation.xml.rels" ContentType="application/vnd.openxmlformats-package.relationships+xml"/>
  <Override PartName="/ppt/media/image23.png" ContentType="image/png"/>
  <Override PartName="/ppt/media/image22.png" ContentType="image/png"/>
  <Override PartName="/ppt/media/image21.jpeg" ContentType="image/jpeg"/>
  <Override PartName="/ppt/media/image29.png" ContentType="image/png"/>
  <Override PartName="/ppt/media/image19.png" ContentType="image/png"/>
  <Override PartName="/ppt/media/image20.png" ContentType="image/png"/>
  <Override PartName="/ppt/media/image18.png" ContentType="image/png"/>
  <Override PartName="/ppt/media/image17.png" ContentType="image/png"/>
  <Override PartName="/ppt/media/image16.png" ContentType="image/png"/>
  <Override PartName="/ppt/media/image49.jpeg" ContentType="image/jpeg"/>
  <Override PartName="/ppt/media/image15.png" ContentType="image/png"/>
  <Override PartName="/ppt/media/image14.png" ContentType="image/png"/>
  <Override PartName="/ppt/media/image24.png" ContentType="image/png"/>
  <Override PartName="/ppt/media/image1.png" ContentType="image/png"/>
  <Override PartName="/ppt/media/image31.png" ContentType="image/png"/>
  <Override PartName="/ppt/media/image25.png" ContentType="image/png"/>
  <Override PartName="/ppt/media/image2.png" ContentType="image/png"/>
  <Override PartName="/ppt/media/image32.png" ContentType="image/png"/>
  <Override PartName="/ppt/media/image26.png" ContentType="image/png"/>
  <Override PartName="/ppt/media/image3.png" ContentType="image/png"/>
  <Override PartName="/ppt/media/image33.png" ContentType="image/png"/>
  <Override PartName="/ppt/media/image27.png" ContentType="image/png"/>
  <Override PartName="/ppt/media/image30.png" ContentType="image/png"/>
  <Override PartName="/ppt/media/image28.png" ContentType="image/png"/>
  <Override PartName="/ppt/media/image42.png" ContentType="image/png"/>
  <Override PartName="/ppt/media/image43.png" ContentType="image/png"/>
  <Override PartName="/ppt/media/image44.png" ContentType="image/png"/>
  <Override PartName="/ppt/media/image46.png" ContentType="image/png"/>
  <Override PartName="/ppt/media/image41.png" ContentType="image/png"/>
  <Override PartName="/ppt/media/image50.png" ContentType="image/png"/>
  <Override PartName="/ppt/media/image13.png" ContentType="image/png"/>
  <Override PartName="/ppt/media/image11.png" ContentType="image/png"/>
  <Override PartName="/ppt/media/image48.png" ContentType="image/png"/>
  <Override PartName="/ppt/media/image45.png" ContentType="image/png"/>
  <Override PartName="/ppt/media/image51.jpeg" ContentType="image/jpeg"/>
  <Override PartName="/ppt/media/image40.png" ContentType="image/png"/>
  <Override PartName="/ppt/media/image52.png" ContentType="image/png"/>
  <Override PartName="/ppt/media/image53.png" ContentType="image/png"/>
  <Override PartName="/ppt/media/image39.png" ContentType="image/png"/>
  <Override PartName="/ppt/media/image9.png" ContentType="image/png"/>
  <Override PartName="/ppt/media/image4.png" ContentType="image/png"/>
  <Override PartName="/ppt/media/image12.jpeg" ContentType="image/jpeg"/>
  <Override PartName="/ppt/media/image34.png" ContentType="image/png"/>
  <Override PartName="/ppt/media/image38.png" ContentType="image/png"/>
  <Override PartName="/ppt/media/image8.png" ContentType="image/png"/>
  <Override PartName="/ppt/media/image37.png" ContentType="image/png"/>
  <Override PartName="/ppt/media/image7.png" ContentType="image/png"/>
  <Override PartName="/ppt/media/image36.png" ContentType="image/png"/>
  <Override PartName="/ppt/media/image6.png" ContentType="image/png"/>
  <Override PartName="/ppt/media/image10.png" ContentType="image/png"/>
  <Override PartName="/ppt/media/image47.png" ContentType="image/png"/>
  <Override PartName="/ppt/media/image5.png" ContentType="image/png"/>
  <Override PartName="/ppt/media/image35.png" ContentType="image/png"/>
  <Override PartName="/ppt/slideLayouts/_rels/slideLayout52.xml.rels" ContentType="application/vnd.openxmlformats-package.relationships+xml"/>
  <Override PartName="/ppt/slideLayouts/_rels/slideLayout14.xml.rels" ContentType="application/vnd.openxmlformats-package.relationships+xml"/>
  <Override PartName="/ppt/slideLayouts/_rels/slideLayout30.xml.rels" ContentType="application/vnd.openxmlformats-package.relationships+xml"/>
  <Override PartName="/ppt/slideLayouts/_rels/slideLayout38.xml.rels" ContentType="application/vnd.openxmlformats-package.relationships+xml"/>
  <Override PartName="/ppt/slideLayouts/_rels/slideLayout45.xml.rels" ContentType="application/vnd.openxmlformats-package.relationships+xml"/>
  <Override PartName="/ppt/slideLayouts/_rels/slideLayout23.xml.rels" ContentType="application/vnd.openxmlformats-package.relationships+xml"/>
  <Override PartName="/ppt/slideLayouts/_rels/slideLayout19.xml.rels" ContentType="application/vnd.openxmlformats-package.relationships+xml"/>
  <Override PartName="/ppt/slideLayouts/_rels/slideLayout13.xml.rels" ContentType="application/vnd.openxmlformats-package.relationships+xml"/>
  <Override PartName="/ppt/slideLayouts/_rels/slideLayout31.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3.xml.rels" ContentType="application/vnd.openxmlformats-package.relationships+xml"/>
  <Override PartName="/ppt/slideLayouts/_rels/slideLayout32.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21.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27.xml.rels" ContentType="application/vnd.openxmlformats-package.relationships+xml"/>
  <Override PartName="/ppt/slideLayouts/_rels/slideLayout41.xml.rels" ContentType="application/vnd.openxmlformats-package.relationships+xml"/>
  <Override PartName="/ppt/slideLayouts/_rels/slideLayout49.xml.rels" ContentType="application/vnd.openxmlformats-package.relationships+xml"/>
  <Override PartName="/ppt/slideLayouts/_rels/slideLayout34.xml.rels" ContentType="application/vnd.openxmlformats-package.relationships+xml"/>
  <Override PartName="/ppt/slideLayouts/_rels/slideLayout50.xml.rels" ContentType="application/vnd.openxmlformats-package.relationships+xml"/>
  <Override PartName="/ppt/slideLayouts/_rels/slideLayout47.xml.rels" ContentType="application/vnd.openxmlformats-package.relationships+xml"/>
  <Override PartName="/ppt/slideLayouts/_rels/slideLayout54.xml.rels" ContentType="application/vnd.openxmlformats-package.relationships+xml"/>
  <Override PartName="/ppt/slideLayouts/_rels/slideLayout12.xml.rels" ContentType="application/vnd.openxmlformats-package.relationships+xml"/>
  <Override PartName="/ppt/slideLayouts/_rels/slideLayout29.xml.rels" ContentType="application/vnd.openxmlformats-package.relationships+xml"/>
  <Override PartName="/ppt/slideLayouts/_rels/slideLayout33.xml.rels" ContentType="application/vnd.openxmlformats-package.relationships+xml"/>
  <Override PartName="/ppt/slideLayouts/_rels/slideLayout4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_rels/slideLayout37.xml.rels" ContentType="application/vnd.openxmlformats-package.relationships+xml"/>
  <Override PartName="/ppt/slideLayouts/_rels/slideLayout44.xml.rels" ContentType="application/vnd.openxmlformats-package.relationships+xml"/>
  <Override PartName="/ppt/slideLayouts/_rels/slideLayout10.xml.rels" ContentType="application/vnd.openxmlformats-package.relationships+xml"/>
  <Override PartName="/ppt/slideLayouts/_rels/slideLayout59.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57.xml.rels" ContentType="application/vnd.openxmlformats-package.relationships+xml"/>
  <Override PartName="/ppt/slideLayouts/_rels/slideLayout16.xml.rels" ContentType="application/vnd.openxmlformats-package.relationships+xml"/>
  <Override PartName="/ppt/slideLayouts/_rels/slideLayout20.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58.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6.xml.rels" ContentType="application/vnd.openxmlformats-package.relationships+xml"/>
  <Override PartName="/ppt/slideLayouts/_rels/slideLayout53.xml.rels" ContentType="application/vnd.openxmlformats-package.relationships+xml"/>
  <Override PartName="/ppt/slideLayouts/slideLayout56.xml" ContentType="application/vnd.openxmlformats-officedocument.presentationml.slideLayout+xml"/>
  <Override PartName="/ppt/slideLayouts/slideLayout13.xml" ContentType="application/vnd.openxmlformats-officedocument.presentationml.slideLayout+xml"/>
  <Override PartName="/ppt/slideLayouts/slideLayout48.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0.xml" ContentType="application/vnd.openxmlformats-officedocument.presentationml.slideLayout+xml"/>
  <Override PartName="/ppt/slideLayouts/slideLayout47.xml" ContentType="application/vnd.openxmlformats-officedocument.presentationml.slideLayout+xml"/>
  <Override PartName="/ppt/slideLayouts/slideLayout9.xml" ContentType="application/vnd.openxmlformats-officedocument.presentationml.slideLayout+xml"/>
  <Override PartName="/ppt/slideLayouts/slideLayout29.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59.xml" ContentType="application/vnd.openxmlformats-officedocument.presentationml.slideLayout+xml"/>
  <Override PartName="/ppt/slideLayouts/slideLayout22.xml" ContentType="application/vnd.openxmlformats-officedocument.presentationml.slideLayout+xml"/>
  <Override PartName="/ppt/slideLayouts/slideLayout28.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9.xml" ContentType="application/vnd.openxmlformats-officedocument.presentationml.slideLayout+xml"/>
  <Override PartName="/ppt/slideLayouts/slideLayout57.xml" ContentType="application/vnd.openxmlformats-officedocument.presentationml.slideLayout+xml"/>
  <Override PartName="/ppt/slideLayouts/slideLayout20.xml" ContentType="application/vnd.openxmlformats-officedocument.presentationml.slideLayout+xml"/>
  <Override PartName="/ppt/slideLayouts/slideLayout23.xml" ContentType="application/vnd.openxmlformats-officedocument.presentationml.slideLayout+xml"/>
  <Override PartName="/ppt/slideLayouts/slideLayout60.xml" ContentType="application/vnd.openxmlformats-officedocument.presentationml.slideLayout+xml"/>
  <Override PartName="/ppt/slideLayouts/slideLayout18.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2.xml" ContentType="application/vnd.openxmlformats-officedocument.presentationml.slideLayout+xml"/>
  <Override PartName="/ppt/slideLayouts/slideLayout40.xml" ContentType="application/vnd.openxmlformats-officedocument.presentationml.slideLayout+xml"/>
  <Override PartName="/ppt/slideLayouts/slideLayout3.xml" ContentType="application/vnd.openxmlformats-officedocument.presentationml.slideLayout+xml"/>
  <Override PartName="/ppt/slideLayouts/slideLayout41.xml" ContentType="application/vnd.openxmlformats-officedocument.presentationml.slideLayout+xml"/>
  <Override PartName="/ppt/slideLayouts/slideLayout4.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43.xml" ContentType="application/vnd.openxmlformats-officedocument.presentationml.slideLayout+xml"/>
  <Override PartName="/ppt/slideLayouts/slideLayout6.xml" ContentType="application/vnd.openxmlformats-officedocument.presentationml.slideLayout+xml"/>
  <Override PartName="/ppt/slideLayouts/slideLayout44.xml" ContentType="application/vnd.openxmlformats-officedocument.presentationml.slideLayout+xml"/>
  <Override PartName="/ppt/slideLayouts/slideLayout7.xml" ContentType="application/vnd.openxmlformats-officedocument.presentationml.slideLayout+xml"/>
  <Override PartName="/ppt/slideLayouts/slideLayout45.xml" ContentType="application/vnd.openxmlformats-officedocument.presentationml.slideLayout+xml"/>
  <Override PartName="/ppt/slideLayouts/slideLayout8.xml" ContentType="application/vnd.openxmlformats-officedocument.presentationml.slideLayout+xml"/>
  <Override PartName="/ppt/slideLayouts/slideLayout4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_rels/slide7.xml.rels" ContentType="application/vnd.openxmlformats-package.relationships+xml"/>
  <Override PartName="/ppt/slides/_rels/slide6.xml.rels" ContentType="application/vnd.openxmlformats-package.relationships+xml"/>
  <Override PartName="/ppt/slides/_rels/slide3.xml.rels" ContentType="application/vnd.openxmlformats-package.relationships+xml"/>
  <Override PartName="/ppt/slides/_rels/slide5.xml.rels" ContentType="application/vnd.openxmlformats-package.relationships+xml"/>
  <Override PartName="/ppt/slides/_rels/slide2.xml.rels" ContentType="application/vnd.openxmlformats-package.relationships+xml"/>
  <Override PartName="/ppt/slides/_rels/slide4.xml.rels" ContentType="application/vnd.openxmlformats-package.relationships+xml"/>
  <Override PartName="/ppt/slides/_rels/slide13.xml.rels" ContentType="application/vnd.openxmlformats-package.relationships+xml"/>
  <Override PartName="/ppt/slides/_rels/slide16.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4.xml.rels" ContentType="application/vnd.openxmlformats-package.relationships+xml"/>
  <Override PartName="/ppt/slides/_rels/slide8.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7.xml.rels" ContentType="application/vnd.openxmlformats-package.relationships+xml"/>
  <Override PartName="/ppt/slides/_rels/slide1.xml.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121" name="PlaceHolder 2"/>
          <p:cNvSpPr>
            <a:spLocks noGrp="1"/>
          </p:cNvSpPr>
          <p:nvPr>
            <p:ph type="body"/>
          </p:nvPr>
        </p:nvSpPr>
        <p:spPr>
          <a:xfrm>
            <a:off x="609480" y="1604520"/>
            <a:ext cx="10972440" cy="1896840"/>
          </a:xfrm>
          <a:prstGeom prst="rect">
            <a:avLst/>
          </a:prstGeom>
        </p:spPr>
        <p:txBody>
          <a:bodyPr lIns="0" rIns="0" tIns="0" bIns="0">
            <a:normAutofit/>
          </a:bodyPr>
          <a:p>
            <a:endParaRPr b="0" lang="en-ZA" sz="3200" spc="-1" strike="noStrike">
              <a:latin typeface="Arial"/>
            </a:endParaRPr>
          </a:p>
        </p:txBody>
      </p:sp>
      <p:sp>
        <p:nvSpPr>
          <p:cNvPr id="122" name="PlaceHolder 3"/>
          <p:cNvSpPr>
            <a:spLocks noGrp="1"/>
          </p:cNvSpPr>
          <p:nvPr>
            <p:ph type="body"/>
          </p:nvPr>
        </p:nvSpPr>
        <p:spPr>
          <a:xfrm>
            <a:off x="609480" y="3682080"/>
            <a:ext cx="1097244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124" name="PlaceHolder 2"/>
          <p:cNvSpPr>
            <a:spLocks noGrp="1"/>
          </p:cNvSpPr>
          <p:nvPr>
            <p:ph type="body"/>
          </p:nvPr>
        </p:nvSpPr>
        <p:spPr>
          <a:xfrm>
            <a:off x="609480" y="1604520"/>
            <a:ext cx="5354280" cy="1896840"/>
          </a:xfrm>
          <a:prstGeom prst="rect">
            <a:avLst/>
          </a:prstGeom>
        </p:spPr>
        <p:txBody>
          <a:bodyPr lIns="0" rIns="0" tIns="0" bIns="0">
            <a:normAutofit/>
          </a:bodyPr>
          <a:p>
            <a:endParaRPr b="0" lang="en-ZA" sz="3200" spc="-1" strike="noStrike">
              <a:latin typeface="Arial"/>
            </a:endParaRPr>
          </a:p>
        </p:txBody>
      </p:sp>
      <p:sp>
        <p:nvSpPr>
          <p:cNvPr id="12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ZA" sz="3200" spc="-1" strike="noStrike">
              <a:latin typeface="Arial"/>
            </a:endParaRPr>
          </a:p>
        </p:txBody>
      </p:sp>
      <p:sp>
        <p:nvSpPr>
          <p:cNvPr id="126" name="PlaceHolder 4"/>
          <p:cNvSpPr>
            <a:spLocks noGrp="1"/>
          </p:cNvSpPr>
          <p:nvPr>
            <p:ph type="body"/>
          </p:nvPr>
        </p:nvSpPr>
        <p:spPr>
          <a:xfrm>
            <a:off x="609480" y="3682080"/>
            <a:ext cx="5354280" cy="1896840"/>
          </a:xfrm>
          <a:prstGeom prst="rect">
            <a:avLst/>
          </a:prstGeom>
        </p:spPr>
        <p:txBody>
          <a:bodyPr lIns="0" rIns="0" tIns="0" bIns="0">
            <a:normAutofit/>
          </a:bodyPr>
          <a:p>
            <a:endParaRPr b="0" lang="en-ZA" sz="3200" spc="-1" strike="noStrike">
              <a:latin typeface="Arial"/>
            </a:endParaRPr>
          </a:p>
        </p:txBody>
      </p:sp>
      <p:sp>
        <p:nvSpPr>
          <p:cNvPr id="127" name="PlaceHolder 5"/>
          <p:cNvSpPr>
            <a:spLocks noGrp="1"/>
          </p:cNvSpPr>
          <p:nvPr>
            <p:ph type="body"/>
          </p:nvPr>
        </p:nvSpPr>
        <p:spPr>
          <a:xfrm>
            <a:off x="6231960" y="3682080"/>
            <a:ext cx="535428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129" name="PlaceHolder 2"/>
          <p:cNvSpPr>
            <a:spLocks noGrp="1"/>
          </p:cNvSpPr>
          <p:nvPr>
            <p:ph type="body"/>
          </p:nvPr>
        </p:nvSpPr>
        <p:spPr>
          <a:xfrm>
            <a:off x="609480" y="1604520"/>
            <a:ext cx="3533040" cy="1896840"/>
          </a:xfrm>
          <a:prstGeom prst="rect">
            <a:avLst/>
          </a:prstGeom>
        </p:spPr>
        <p:txBody>
          <a:bodyPr lIns="0" rIns="0" tIns="0" bIns="0">
            <a:normAutofit/>
          </a:bodyPr>
          <a:p>
            <a:endParaRPr b="0" lang="en-ZA" sz="3200" spc="-1" strike="noStrike">
              <a:latin typeface="Arial"/>
            </a:endParaRPr>
          </a:p>
        </p:txBody>
      </p:sp>
      <p:sp>
        <p:nvSpPr>
          <p:cNvPr id="130" name="PlaceHolder 3"/>
          <p:cNvSpPr>
            <a:spLocks noGrp="1"/>
          </p:cNvSpPr>
          <p:nvPr>
            <p:ph type="body"/>
          </p:nvPr>
        </p:nvSpPr>
        <p:spPr>
          <a:xfrm>
            <a:off x="4319640" y="1604520"/>
            <a:ext cx="3533040" cy="1896840"/>
          </a:xfrm>
          <a:prstGeom prst="rect">
            <a:avLst/>
          </a:prstGeom>
        </p:spPr>
        <p:txBody>
          <a:bodyPr lIns="0" rIns="0" tIns="0" bIns="0">
            <a:normAutofit/>
          </a:bodyPr>
          <a:p>
            <a:endParaRPr b="0" lang="en-ZA" sz="3200" spc="-1" strike="noStrike">
              <a:latin typeface="Arial"/>
            </a:endParaRPr>
          </a:p>
        </p:txBody>
      </p:sp>
      <p:sp>
        <p:nvSpPr>
          <p:cNvPr id="131" name="PlaceHolder 4"/>
          <p:cNvSpPr>
            <a:spLocks noGrp="1"/>
          </p:cNvSpPr>
          <p:nvPr>
            <p:ph type="body"/>
          </p:nvPr>
        </p:nvSpPr>
        <p:spPr>
          <a:xfrm>
            <a:off x="8029800" y="1604520"/>
            <a:ext cx="3533040" cy="1896840"/>
          </a:xfrm>
          <a:prstGeom prst="rect">
            <a:avLst/>
          </a:prstGeom>
        </p:spPr>
        <p:txBody>
          <a:bodyPr lIns="0" rIns="0" tIns="0" bIns="0">
            <a:normAutofit/>
          </a:bodyPr>
          <a:p>
            <a:endParaRPr b="0" lang="en-ZA" sz="3200" spc="-1" strike="noStrike">
              <a:latin typeface="Arial"/>
            </a:endParaRPr>
          </a:p>
        </p:txBody>
      </p:sp>
      <p:sp>
        <p:nvSpPr>
          <p:cNvPr id="132" name="PlaceHolder 5"/>
          <p:cNvSpPr>
            <a:spLocks noGrp="1"/>
          </p:cNvSpPr>
          <p:nvPr>
            <p:ph type="body"/>
          </p:nvPr>
        </p:nvSpPr>
        <p:spPr>
          <a:xfrm>
            <a:off x="609480" y="3682080"/>
            <a:ext cx="3533040" cy="1896840"/>
          </a:xfrm>
          <a:prstGeom prst="rect">
            <a:avLst/>
          </a:prstGeom>
        </p:spPr>
        <p:txBody>
          <a:bodyPr lIns="0" rIns="0" tIns="0" bIns="0">
            <a:normAutofit/>
          </a:bodyPr>
          <a:p>
            <a:endParaRPr b="0" lang="en-ZA" sz="3200" spc="-1" strike="noStrike">
              <a:latin typeface="Arial"/>
            </a:endParaRPr>
          </a:p>
        </p:txBody>
      </p:sp>
      <p:sp>
        <p:nvSpPr>
          <p:cNvPr id="133" name="PlaceHolder 6"/>
          <p:cNvSpPr>
            <a:spLocks noGrp="1"/>
          </p:cNvSpPr>
          <p:nvPr>
            <p:ph type="body"/>
          </p:nvPr>
        </p:nvSpPr>
        <p:spPr>
          <a:xfrm>
            <a:off x="4319640" y="3682080"/>
            <a:ext cx="3533040" cy="1896840"/>
          </a:xfrm>
          <a:prstGeom prst="rect">
            <a:avLst/>
          </a:prstGeom>
        </p:spPr>
        <p:txBody>
          <a:bodyPr lIns="0" rIns="0" tIns="0" bIns="0">
            <a:normAutofit/>
          </a:bodyPr>
          <a:p>
            <a:endParaRPr b="0" lang="en-ZA" sz="3200" spc="-1" strike="noStrike">
              <a:latin typeface="Arial"/>
            </a:endParaRPr>
          </a:p>
        </p:txBody>
      </p:sp>
      <p:sp>
        <p:nvSpPr>
          <p:cNvPr id="134" name="PlaceHolder 7"/>
          <p:cNvSpPr>
            <a:spLocks noGrp="1"/>
          </p:cNvSpPr>
          <p:nvPr>
            <p:ph type="body"/>
          </p:nvPr>
        </p:nvSpPr>
        <p:spPr>
          <a:xfrm>
            <a:off x="8029800" y="3682080"/>
            <a:ext cx="353304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ZA"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181" name="PlaceHolder 2"/>
          <p:cNvSpPr>
            <a:spLocks noGrp="1"/>
          </p:cNvSpPr>
          <p:nvPr>
            <p:ph type="body"/>
          </p:nvPr>
        </p:nvSpPr>
        <p:spPr>
          <a:xfrm>
            <a:off x="609480" y="1604520"/>
            <a:ext cx="10972440" cy="3977280"/>
          </a:xfrm>
          <a:prstGeom prst="rect">
            <a:avLst/>
          </a:prstGeom>
        </p:spPr>
        <p:txBody>
          <a:bodyPr lIns="0" rIns="0" tIns="0" bIns="0">
            <a:normAutofit/>
          </a:bodyPr>
          <a:p>
            <a:endParaRPr b="0" lang="en-ZA"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183" name="PlaceHolder 2"/>
          <p:cNvSpPr>
            <a:spLocks noGrp="1"/>
          </p:cNvSpPr>
          <p:nvPr>
            <p:ph type="body"/>
          </p:nvPr>
        </p:nvSpPr>
        <p:spPr>
          <a:xfrm>
            <a:off x="609480" y="1604520"/>
            <a:ext cx="5354280" cy="3977280"/>
          </a:xfrm>
          <a:prstGeom prst="rect">
            <a:avLst/>
          </a:prstGeom>
        </p:spPr>
        <p:txBody>
          <a:bodyPr lIns="0" rIns="0" tIns="0" bIns="0">
            <a:normAutofit/>
          </a:bodyPr>
          <a:p>
            <a:endParaRPr b="0" lang="en-ZA" sz="3200" spc="-1" strike="noStrike">
              <a:latin typeface="Arial"/>
            </a:endParaRPr>
          </a:p>
        </p:txBody>
      </p:sp>
      <p:sp>
        <p:nvSpPr>
          <p:cNvPr id="184" name="PlaceHolder 3"/>
          <p:cNvSpPr>
            <a:spLocks noGrp="1"/>
          </p:cNvSpPr>
          <p:nvPr>
            <p:ph type="body"/>
          </p:nvPr>
        </p:nvSpPr>
        <p:spPr>
          <a:xfrm>
            <a:off x="6231960" y="1604520"/>
            <a:ext cx="5354280" cy="3977280"/>
          </a:xfrm>
          <a:prstGeom prst="rect">
            <a:avLst/>
          </a:prstGeom>
        </p:spPr>
        <p:txBody>
          <a:bodyPr lIns="0" rIns="0" tIns="0" bIns="0">
            <a:normAutofit/>
          </a:bodyPr>
          <a:p>
            <a:endParaRPr b="0" lang="en-ZA"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ZA"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188" name="PlaceHolder 2"/>
          <p:cNvSpPr>
            <a:spLocks noGrp="1"/>
          </p:cNvSpPr>
          <p:nvPr>
            <p:ph type="body"/>
          </p:nvPr>
        </p:nvSpPr>
        <p:spPr>
          <a:xfrm>
            <a:off x="609480" y="1604520"/>
            <a:ext cx="5354280" cy="1896840"/>
          </a:xfrm>
          <a:prstGeom prst="rect">
            <a:avLst/>
          </a:prstGeom>
        </p:spPr>
        <p:txBody>
          <a:bodyPr lIns="0" rIns="0" tIns="0" bIns="0">
            <a:normAutofit/>
          </a:bodyPr>
          <a:p>
            <a:endParaRPr b="0" lang="en-ZA" sz="3200" spc="-1" strike="noStrike">
              <a:latin typeface="Arial"/>
            </a:endParaRPr>
          </a:p>
        </p:txBody>
      </p:sp>
      <p:sp>
        <p:nvSpPr>
          <p:cNvPr id="189" name="PlaceHolder 3"/>
          <p:cNvSpPr>
            <a:spLocks noGrp="1"/>
          </p:cNvSpPr>
          <p:nvPr>
            <p:ph type="body"/>
          </p:nvPr>
        </p:nvSpPr>
        <p:spPr>
          <a:xfrm>
            <a:off x="6231960" y="1604520"/>
            <a:ext cx="5354280" cy="3977280"/>
          </a:xfrm>
          <a:prstGeom prst="rect">
            <a:avLst/>
          </a:prstGeom>
        </p:spPr>
        <p:txBody>
          <a:bodyPr lIns="0" rIns="0" tIns="0" bIns="0">
            <a:normAutofit/>
          </a:bodyPr>
          <a:p>
            <a:endParaRPr b="0" lang="en-ZA" sz="3200" spc="-1" strike="noStrike">
              <a:latin typeface="Arial"/>
            </a:endParaRPr>
          </a:p>
        </p:txBody>
      </p:sp>
      <p:sp>
        <p:nvSpPr>
          <p:cNvPr id="190" name="PlaceHolder 4"/>
          <p:cNvSpPr>
            <a:spLocks noGrp="1"/>
          </p:cNvSpPr>
          <p:nvPr>
            <p:ph type="body"/>
          </p:nvPr>
        </p:nvSpPr>
        <p:spPr>
          <a:xfrm>
            <a:off x="609480" y="3682080"/>
            <a:ext cx="535428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100"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ZA"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192" name="PlaceHolder 2"/>
          <p:cNvSpPr>
            <a:spLocks noGrp="1"/>
          </p:cNvSpPr>
          <p:nvPr>
            <p:ph type="body"/>
          </p:nvPr>
        </p:nvSpPr>
        <p:spPr>
          <a:xfrm>
            <a:off x="609480" y="1604520"/>
            <a:ext cx="5354280" cy="3977280"/>
          </a:xfrm>
          <a:prstGeom prst="rect">
            <a:avLst/>
          </a:prstGeom>
        </p:spPr>
        <p:txBody>
          <a:bodyPr lIns="0" rIns="0" tIns="0" bIns="0">
            <a:normAutofit/>
          </a:bodyPr>
          <a:p>
            <a:endParaRPr b="0" lang="en-ZA" sz="3200" spc="-1" strike="noStrike">
              <a:latin typeface="Arial"/>
            </a:endParaRPr>
          </a:p>
        </p:txBody>
      </p:sp>
      <p:sp>
        <p:nvSpPr>
          <p:cNvPr id="19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ZA" sz="3200" spc="-1" strike="noStrike">
              <a:latin typeface="Arial"/>
            </a:endParaRPr>
          </a:p>
        </p:txBody>
      </p:sp>
      <p:sp>
        <p:nvSpPr>
          <p:cNvPr id="194" name="PlaceHolder 4"/>
          <p:cNvSpPr>
            <a:spLocks noGrp="1"/>
          </p:cNvSpPr>
          <p:nvPr>
            <p:ph type="body"/>
          </p:nvPr>
        </p:nvSpPr>
        <p:spPr>
          <a:xfrm>
            <a:off x="6231960" y="3682080"/>
            <a:ext cx="535428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196" name="PlaceHolder 2"/>
          <p:cNvSpPr>
            <a:spLocks noGrp="1"/>
          </p:cNvSpPr>
          <p:nvPr>
            <p:ph type="body"/>
          </p:nvPr>
        </p:nvSpPr>
        <p:spPr>
          <a:xfrm>
            <a:off x="609480" y="1604520"/>
            <a:ext cx="5354280" cy="1896840"/>
          </a:xfrm>
          <a:prstGeom prst="rect">
            <a:avLst/>
          </a:prstGeom>
        </p:spPr>
        <p:txBody>
          <a:bodyPr lIns="0" rIns="0" tIns="0" bIns="0">
            <a:normAutofit/>
          </a:bodyPr>
          <a:p>
            <a:endParaRPr b="0" lang="en-ZA" sz="3200" spc="-1" strike="noStrike">
              <a:latin typeface="Arial"/>
            </a:endParaRPr>
          </a:p>
        </p:txBody>
      </p:sp>
      <p:sp>
        <p:nvSpPr>
          <p:cNvPr id="197" name="PlaceHolder 3"/>
          <p:cNvSpPr>
            <a:spLocks noGrp="1"/>
          </p:cNvSpPr>
          <p:nvPr>
            <p:ph type="body"/>
          </p:nvPr>
        </p:nvSpPr>
        <p:spPr>
          <a:xfrm>
            <a:off x="6231960" y="1604520"/>
            <a:ext cx="5354280" cy="1896840"/>
          </a:xfrm>
          <a:prstGeom prst="rect">
            <a:avLst/>
          </a:prstGeom>
        </p:spPr>
        <p:txBody>
          <a:bodyPr lIns="0" rIns="0" tIns="0" bIns="0">
            <a:normAutofit/>
          </a:bodyPr>
          <a:p>
            <a:endParaRPr b="0" lang="en-ZA" sz="3200" spc="-1" strike="noStrike">
              <a:latin typeface="Arial"/>
            </a:endParaRPr>
          </a:p>
        </p:txBody>
      </p:sp>
      <p:sp>
        <p:nvSpPr>
          <p:cNvPr id="198" name="PlaceHolder 4"/>
          <p:cNvSpPr>
            <a:spLocks noGrp="1"/>
          </p:cNvSpPr>
          <p:nvPr>
            <p:ph type="body"/>
          </p:nvPr>
        </p:nvSpPr>
        <p:spPr>
          <a:xfrm>
            <a:off x="609480" y="3682080"/>
            <a:ext cx="1097244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200" name="PlaceHolder 2"/>
          <p:cNvSpPr>
            <a:spLocks noGrp="1"/>
          </p:cNvSpPr>
          <p:nvPr>
            <p:ph type="body"/>
          </p:nvPr>
        </p:nvSpPr>
        <p:spPr>
          <a:xfrm>
            <a:off x="609480" y="1604520"/>
            <a:ext cx="10972440" cy="1896840"/>
          </a:xfrm>
          <a:prstGeom prst="rect">
            <a:avLst/>
          </a:prstGeom>
        </p:spPr>
        <p:txBody>
          <a:bodyPr lIns="0" rIns="0" tIns="0" bIns="0">
            <a:normAutofit/>
          </a:bodyPr>
          <a:p>
            <a:endParaRPr b="0" lang="en-ZA" sz="3200" spc="-1" strike="noStrike">
              <a:latin typeface="Arial"/>
            </a:endParaRPr>
          </a:p>
        </p:txBody>
      </p:sp>
      <p:sp>
        <p:nvSpPr>
          <p:cNvPr id="201" name="PlaceHolder 3"/>
          <p:cNvSpPr>
            <a:spLocks noGrp="1"/>
          </p:cNvSpPr>
          <p:nvPr>
            <p:ph type="body"/>
          </p:nvPr>
        </p:nvSpPr>
        <p:spPr>
          <a:xfrm>
            <a:off x="609480" y="3682080"/>
            <a:ext cx="1097244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203" name="PlaceHolder 2"/>
          <p:cNvSpPr>
            <a:spLocks noGrp="1"/>
          </p:cNvSpPr>
          <p:nvPr>
            <p:ph type="body"/>
          </p:nvPr>
        </p:nvSpPr>
        <p:spPr>
          <a:xfrm>
            <a:off x="609480" y="1604520"/>
            <a:ext cx="5354280" cy="1896840"/>
          </a:xfrm>
          <a:prstGeom prst="rect">
            <a:avLst/>
          </a:prstGeom>
        </p:spPr>
        <p:txBody>
          <a:bodyPr lIns="0" rIns="0" tIns="0" bIns="0">
            <a:normAutofit/>
          </a:bodyPr>
          <a:p>
            <a:endParaRPr b="0" lang="en-ZA" sz="3200" spc="-1" strike="noStrike">
              <a:latin typeface="Arial"/>
            </a:endParaRPr>
          </a:p>
        </p:txBody>
      </p:sp>
      <p:sp>
        <p:nvSpPr>
          <p:cNvPr id="20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ZA" sz="3200" spc="-1" strike="noStrike">
              <a:latin typeface="Arial"/>
            </a:endParaRPr>
          </a:p>
        </p:txBody>
      </p:sp>
      <p:sp>
        <p:nvSpPr>
          <p:cNvPr id="205" name="PlaceHolder 4"/>
          <p:cNvSpPr>
            <a:spLocks noGrp="1"/>
          </p:cNvSpPr>
          <p:nvPr>
            <p:ph type="body"/>
          </p:nvPr>
        </p:nvSpPr>
        <p:spPr>
          <a:xfrm>
            <a:off x="609480" y="3682080"/>
            <a:ext cx="5354280" cy="1896840"/>
          </a:xfrm>
          <a:prstGeom prst="rect">
            <a:avLst/>
          </a:prstGeom>
        </p:spPr>
        <p:txBody>
          <a:bodyPr lIns="0" rIns="0" tIns="0" bIns="0">
            <a:normAutofit/>
          </a:bodyPr>
          <a:p>
            <a:endParaRPr b="0" lang="en-ZA" sz="3200" spc="-1" strike="noStrike">
              <a:latin typeface="Arial"/>
            </a:endParaRPr>
          </a:p>
        </p:txBody>
      </p:sp>
      <p:sp>
        <p:nvSpPr>
          <p:cNvPr id="206" name="PlaceHolder 5"/>
          <p:cNvSpPr>
            <a:spLocks noGrp="1"/>
          </p:cNvSpPr>
          <p:nvPr>
            <p:ph type="body"/>
          </p:nvPr>
        </p:nvSpPr>
        <p:spPr>
          <a:xfrm>
            <a:off x="6231960" y="3682080"/>
            <a:ext cx="535428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208" name="PlaceHolder 2"/>
          <p:cNvSpPr>
            <a:spLocks noGrp="1"/>
          </p:cNvSpPr>
          <p:nvPr>
            <p:ph type="body"/>
          </p:nvPr>
        </p:nvSpPr>
        <p:spPr>
          <a:xfrm>
            <a:off x="609480" y="1604520"/>
            <a:ext cx="3533040" cy="1896840"/>
          </a:xfrm>
          <a:prstGeom prst="rect">
            <a:avLst/>
          </a:prstGeom>
        </p:spPr>
        <p:txBody>
          <a:bodyPr lIns="0" rIns="0" tIns="0" bIns="0">
            <a:normAutofit/>
          </a:bodyPr>
          <a:p>
            <a:endParaRPr b="0" lang="en-ZA" sz="3200" spc="-1" strike="noStrike">
              <a:latin typeface="Arial"/>
            </a:endParaRPr>
          </a:p>
        </p:txBody>
      </p:sp>
      <p:sp>
        <p:nvSpPr>
          <p:cNvPr id="209" name="PlaceHolder 3"/>
          <p:cNvSpPr>
            <a:spLocks noGrp="1"/>
          </p:cNvSpPr>
          <p:nvPr>
            <p:ph type="body"/>
          </p:nvPr>
        </p:nvSpPr>
        <p:spPr>
          <a:xfrm>
            <a:off x="4319640" y="1604520"/>
            <a:ext cx="3533040" cy="1896840"/>
          </a:xfrm>
          <a:prstGeom prst="rect">
            <a:avLst/>
          </a:prstGeom>
        </p:spPr>
        <p:txBody>
          <a:bodyPr lIns="0" rIns="0" tIns="0" bIns="0">
            <a:normAutofit/>
          </a:bodyPr>
          <a:p>
            <a:endParaRPr b="0" lang="en-ZA" sz="3200" spc="-1" strike="noStrike">
              <a:latin typeface="Arial"/>
            </a:endParaRPr>
          </a:p>
        </p:txBody>
      </p:sp>
      <p:sp>
        <p:nvSpPr>
          <p:cNvPr id="210" name="PlaceHolder 4"/>
          <p:cNvSpPr>
            <a:spLocks noGrp="1"/>
          </p:cNvSpPr>
          <p:nvPr>
            <p:ph type="body"/>
          </p:nvPr>
        </p:nvSpPr>
        <p:spPr>
          <a:xfrm>
            <a:off x="8029800" y="1604520"/>
            <a:ext cx="3533040" cy="1896840"/>
          </a:xfrm>
          <a:prstGeom prst="rect">
            <a:avLst/>
          </a:prstGeom>
        </p:spPr>
        <p:txBody>
          <a:bodyPr lIns="0" rIns="0" tIns="0" bIns="0">
            <a:normAutofit/>
          </a:bodyPr>
          <a:p>
            <a:endParaRPr b="0" lang="en-ZA" sz="3200" spc="-1" strike="noStrike">
              <a:latin typeface="Arial"/>
            </a:endParaRPr>
          </a:p>
        </p:txBody>
      </p:sp>
      <p:sp>
        <p:nvSpPr>
          <p:cNvPr id="211" name="PlaceHolder 5"/>
          <p:cNvSpPr>
            <a:spLocks noGrp="1"/>
          </p:cNvSpPr>
          <p:nvPr>
            <p:ph type="body"/>
          </p:nvPr>
        </p:nvSpPr>
        <p:spPr>
          <a:xfrm>
            <a:off x="609480" y="3682080"/>
            <a:ext cx="3533040" cy="1896840"/>
          </a:xfrm>
          <a:prstGeom prst="rect">
            <a:avLst/>
          </a:prstGeom>
        </p:spPr>
        <p:txBody>
          <a:bodyPr lIns="0" rIns="0" tIns="0" bIns="0">
            <a:normAutofit/>
          </a:bodyPr>
          <a:p>
            <a:endParaRPr b="0" lang="en-ZA" sz="3200" spc="-1" strike="noStrike">
              <a:latin typeface="Arial"/>
            </a:endParaRPr>
          </a:p>
        </p:txBody>
      </p:sp>
      <p:sp>
        <p:nvSpPr>
          <p:cNvPr id="212" name="PlaceHolder 6"/>
          <p:cNvSpPr>
            <a:spLocks noGrp="1"/>
          </p:cNvSpPr>
          <p:nvPr>
            <p:ph type="body"/>
          </p:nvPr>
        </p:nvSpPr>
        <p:spPr>
          <a:xfrm>
            <a:off x="4319640" y="3682080"/>
            <a:ext cx="3533040" cy="1896840"/>
          </a:xfrm>
          <a:prstGeom prst="rect">
            <a:avLst/>
          </a:prstGeom>
        </p:spPr>
        <p:txBody>
          <a:bodyPr lIns="0" rIns="0" tIns="0" bIns="0">
            <a:normAutofit/>
          </a:bodyPr>
          <a:p>
            <a:endParaRPr b="0" lang="en-ZA" sz="3200" spc="-1" strike="noStrike">
              <a:latin typeface="Arial"/>
            </a:endParaRPr>
          </a:p>
        </p:txBody>
      </p:sp>
      <p:sp>
        <p:nvSpPr>
          <p:cNvPr id="213" name="PlaceHolder 7"/>
          <p:cNvSpPr>
            <a:spLocks noGrp="1"/>
          </p:cNvSpPr>
          <p:nvPr>
            <p:ph type="body"/>
          </p:nvPr>
        </p:nvSpPr>
        <p:spPr>
          <a:xfrm>
            <a:off x="8029800" y="3682080"/>
            <a:ext cx="353304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258"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ZA"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260" name="PlaceHolder 2"/>
          <p:cNvSpPr>
            <a:spLocks noGrp="1"/>
          </p:cNvSpPr>
          <p:nvPr>
            <p:ph type="body"/>
          </p:nvPr>
        </p:nvSpPr>
        <p:spPr>
          <a:xfrm>
            <a:off x="609480" y="1604520"/>
            <a:ext cx="10972440" cy="3977280"/>
          </a:xfrm>
          <a:prstGeom prst="rect">
            <a:avLst/>
          </a:prstGeom>
        </p:spPr>
        <p:txBody>
          <a:bodyPr lIns="0" rIns="0" tIns="0" bIns="0">
            <a:normAutofit/>
          </a:bodyPr>
          <a:p>
            <a:endParaRPr b="0" lang="en-ZA"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262" name="PlaceHolder 2"/>
          <p:cNvSpPr>
            <a:spLocks noGrp="1"/>
          </p:cNvSpPr>
          <p:nvPr>
            <p:ph type="body"/>
          </p:nvPr>
        </p:nvSpPr>
        <p:spPr>
          <a:xfrm>
            <a:off x="609480" y="1604520"/>
            <a:ext cx="5354280" cy="3977280"/>
          </a:xfrm>
          <a:prstGeom prst="rect">
            <a:avLst/>
          </a:prstGeom>
        </p:spPr>
        <p:txBody>
          <a:bodyPr lIns="0" rIns="0" tIns="0" bIns="0">
            <a:normAutofit/>
          </a:bodyPr>
          <a:p>
            <a:endParaRPr b="0" lang="en-ZA" sz="3200" spc="-1" strike="noStrike">
              <a:latin typeface="Arial"/>
            </a:endParaRPr>
          </a:p>
        </p:txBody>
      </p:sp>
      <p:sp>
        <p:nvSpPr>
          <p:cNvPr id="263" name="PlaceHolder 3"/>
          <p:cNvSpPr>
            <a:spLocks noGrp="1"/>
          </p:cNvSpPr>
          <p:nvPr>
            <p:ph type="body"/>
          </p:nvPr>
        </p:nvSpPr>
        <p:spPr>
          <a:xfrm>
            <a:off x="6231960" y="1604520"/>
            <a:ext cx="5354280" cy="3977280"/>
          </a:xfrm>
          <a:prstGeom prst="rect">
            <a:avLst/>
          </a:prstGeom>
        </p:spPr>
        <p:txBody>
          <a:bodyPr lIns="0" rIns="0" tIns="0" bIns="0">
            <a:normAutofit/>
          </a:bodyPr>
          <a:p>
            <a:endParaRPr b="0" lang="en-ZA"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102" name="PlaceHolder 2"/>
          <p:cNvSpPr>
            <a:spLocks noGrp="1"/>
          </p:cNvSpPr>
          <p:nvPr>
            <p:ph type="body"/>
          </p:nvPr>
        </p:nvSpPr>
        <p:spPr>
          <a:xfrm>
            <a:off x="609480" y="1604520"/>
            <a:ext cx="10972440" cy="3977280"/>
          </a:xfrm>
          <a:prstGeom prst="rect">
            <a:avLst/>
          </a:prstGeom>
        </p:spPr>
        <p:txBody>
          <a:bodyPr lIns="0" rIns="0" tIns="0" bIns="0">
            <a:normAutofit/>
          </a:bodyPr>
          <a:p>
            <a:endParaRPr b="0" lang="en-ZA"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5"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ZA"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267" name="PlaceHolder 2"/>
          <p:cNvSpPr>
            <a:spLocks noGrp="1"/>
          </p:cNvSpPr>
          <p:nvPr>
            <p:ph type="body"/>
          </p:nvPr>
        </p:nvSpPr>
        <p:spPr>
          <a:xfrm>
            <a:off x="609480" y="1604520"/>
            <a:ext cx="5354280" cy="1896840"/>
          </a:xfrm>
          <a:prstGeom prst="rect">
            <a:avLst/>
          </a:prstGeom>
        </p:spPr>
        <p:txBody>
          <a:bodyPr lIns="0" rIns="0" tIns="0" bIns="0">
            <a:normAutofit/>
          </a:bodyPr>
          <a:p>
            <a:endParaRPr b="0" lang="en-ZA" sz="3200" spc="-1" strike="noStrike">
              <a:latin typeface="Arial"/>
            </a:endParaRPr>
          </a:p>
        </p:txBody>
      </p:sp>
      <p:sp>
        <p:nvSpPr>
          <p:cNvPr id="268" name="PlaceHolder 3"/>
          <p:cNvSpPr>
            <a:spLocks noGrp="1"/>
          </p:cNvSpPr>
          <p:nvPr>
            <p:ph type="body"/>
          </p:nvPr>
        </p:nvSpPr>
        <p:spPr>
          <a:xfrm>
            <a:off x="6231960" y="1604520"/>
            <a:ext cx="5354280" cy="3977280"/>
          </a:xfrm>
          <a:prstGeom prst="rect">
            <a:avLst/>
          </a:prstGeom>
        </p:spPr>
        <p:txBody>
          <a:bodyPr lIns="0" rIns="0" tIns="0" bIns="0">
            <a:normAutofit/>
          </a:bodyPr>
          <a:p>
            <a:endParaRPr b="0" lang="en-ZA" sz="3200" spc="-1" strike="noStrike">
              <a:latin typeface="Arial"/>
            </a:endParaRPr>
          </a:p>
        </p:txBody>
      </p:sp>
      <p:sp>
        <p:nvSpPr>
          <p:cNvPr id="269" name="PlaceHolder 4"/>
          <p:cNvSpPr>
            <a:spLocks noGrp="1"/>
          </p:cNvSpPr>
          <p:nvPr>
            <p:ph type="body"/>
          </p:nvPr>
        </p:nvSpPr>
        <p:spPr>
          <a:xfrm>
            <a:off x="609480" y="3682080"/>
            <a:ext cx="535428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271" name="PlaceHolder 2"/>
          <p:cNvSpPr>
            <a:spLocks noGrp="1"/>
          </p:cNvSpPr>
          <p:nvPr>
            <p:ph type="body"/>
          </p:nvPr>
        </p:nvSpPr>
        <p:spPr>
          <a:xfrm>
            <a:off x="609480" y="1604520"/>
            <a:ext cx="5354280" cy="3977280"/>
          </a:xfrm>
          <a:prstGeom prst="rect">
            <a:avLst/>
          </a:prstGeom>
        </p:spPr>
        <p:txBody>
          <a:bodyPr lIns="0" rIns="0" tIns="0" bIns="0">
            <a:normAutofit/>
          </a:bodyPr>
          <a:p>
            <a:endParaRPr b="0" lang="en-ZA" sz="3200" spc="-1" strike="noStrike">
              <a:latin typeface="Arial"/>
            </a:endParaRPr>
          </a:p>
        </p:txBody>
      </p:sp>
      <p:sp>
        <p:nvSpPr>
          <p:cNvPr id="27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ZA" sz="3200" spc="-1" strike="noStrike">
              <a:latin typeface="Arial"/>
            </a:endParaRPr>
          </a:p>
        </p:txBody>
      </p:sp>
      <p:sp>
        <p:nvSpPr>
          <p:cNvPr id="273" name="PlaceHolder 4"/>
          <p:cNvSpPr>
            <a:spLocks noGrp="1"/>
          </p:cNvSpPr>
          <p:nvPr>
            <p:ph type="body"/>
          </p:nvPr>
        </p:nvSpPr>
        <p:spPr>
          <a:xfrm>
            <a:off x="6231960" y="3682080"/>
            <a:ext cx="535428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275" name="PlaceHolder 2"/>
          <p:cNvSpPr>
            <a:spLocks noGrp="1"/>
          </p:cNvSpPr>
          <p:nvPr>
            <p:ph type="body"/>
          </p:nvPr>
        </p:nvSpPr>
        <p:spPr>
          <a:xfrm>
            <a:off x="609480" y="1604520"/>
            <a:ext cx="5354280" cy="1896840"/>
          </a:xfrm>
          <a:prstGeom prst="rect">
            <a:avLst/>
          </a:prstGeom>
        </p:spPr>
        <p:txBody>
          <a:bodyPr lIns="0" rIns="0" tIns="0" bIns="0">
            <a:normAutofit/>
          </a:bodyPr>
          <a:p>
            <a:endParaRPr b="0" lang="en-ZA" sz="3200" spc="-1" strike="noStrike">
              <a:latin typeface="Arial"/>
            </a:endParaRPr>
          </a:p>
        </p:txBody>
      </p:sp>
      <p:sp>
        <p:nvSpPr>
          <p:cNvPr id="276" name="PlaceHolder 3"/>
          <p:cNvSpPr>
            <a:spLocks noGrp="1"/>
          </p:cNvSpPr>
          <p:nvPr>
            <p:ph type="body"/>
          </p:nvPr>
        </p:nvSpPr>
        <p:spPr>
          <a:xfrm>
            <a:off x="6231960" y="1604520"/>
            <a:ext cx="5354280" cy="1896840"/>
          </a:xfrm>
          <a:prstGeom prst="rect">
            <a:avLst/>
          </a:prstGeom>
        </p:spPr>
        <p:txBody>
          <a:bodyPr lIns="0" rIns="0" tIns="0" bIns="0">
            <a:normAutofit/>
          </a:bodyPr>
          <a:p>
            <a:endParaRPr b="0" lang="en-ZA" sz="3200" spc="-1" strike="noStrike">
              <a:latin typeface="Arial"/>
            </a:endParaRPr>
          </a:p>
        </p:txBody>
      </p:sp>
      <p:sp>
        <p:nvSpPr>
          <p:cNvPr id="277" name="PlaceHolder 4"/>
          <p:cNvSpPr>
            <a:spLocks noGrp="1"/>
          </p:cNvSpPr>
          <p:nvPr>
            <p:ph type="body"/>
          </p:nvPr>
        </p:nvSpPr>
        <p:spPr>
          <a:xfrm>
            <a:off x="609480" y="3682080"/>
            <a:ext cx="1097244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279" name="PlaceHolder 2"/>
          <p:cNvSpPr>
            <a:spLocks noGrp="1"/>
          </p:cNvSpPr>
          <p:nvPr>
            <p:ph type="body"/>
          </p:nvPr>
        </p:nvSpPr>
        <p:spPr>
          <a:xfrm>
            <a:off x="609480" y="1604520"/>
            <a:ext cx="10972440" cy="1896840"/>
          </a:xfrm>
          <a:prstGeom prst="rect">
            <a:avLst/>
          </a:prstGeom>
        </p:spPr>
        <p:txBody>
          <a:bodyPr lIns="0" rIns="0" tIns="0" bIns="0">
            <a:normAutofit/>
          </a:bodyPr>
          <a:p>
            <a:endParaRPr b="0" lang="en-ZA" sz="3200" spc="-1" strike="noStrike">
              <a:latin typeface="Arial"/>
            </a:endParaRPr>
          </a:p>
        </p:txBody>
      </p:sp>
      <p:sp>
        <p:nvSpPr>
          <p:cNvPr id="280" name="PlaceHolder 3"/>
          <p:cNvSpPr>
            <a:spLocks noGrp="1"/>
          </p:cNvSpPr>
          <p:nvPr>
            <p:ph type="body"/>
          </p:nvPr>
        </p:nvSpPr>
        <p:spPr>
          <a:xfrm>
            <a:off x="609480" y="3682080"/>
            <a:ext cx="1097244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282" name="PlaceHolder 2"/>
          <p:cNvSpPr>
            <a:spLocks noGrp="1"/>
          </p:cNvSpPr>
          <p:nvPr>
            <p:ph type="body"/>
          </p:nvPr>
        </p:nvSpPr>
        <p:spPr>
          <a:xfrm>
            <a:off x="609480" y="1604520"/>
            <a:ext cx="5354280" cy="1896840"/>
          </a:xfrm>
          <a:prstGeom prst="rect">
            <a:avLst/>
          </a:prstGeom>
        </p:spPr>
        <p:txBody>
          <a:bodyPr lIns="0" rIns="0" tIns="0" bIns="0">
            <a:normAutofit/>
          </a:bodyPr>
          <a:p>
            <a:endParaRPr b="0" lang="en-ZA" sz="3200" spc="-1" strike="noStrike">
              <a:latin typeface="Arial"/>
            </a:endParaRPr>
          </a:p>
        </p:txBody>
      </p:sp>
      <p:sp>
        <p:nvSpPr>
          <p:cNvPr id="283" name="PlaceHolder 3"/>
          <p:cNvSpPr>
            <a:spLocks noGrp="1"/>
          </p:cNvSpPr>
          <p:nvPr>
            <p:ph type="body"/>
          </p:nvPr>
        </p:nvSpPr>
        <p:spPr>
          <a:xfrm>
            <a:off x="6231960" y="1604520"/>
            <a:ext cx="5354280" cy="1896840"/>
          </a:xfrm>
          <a:prstGeom prst="rect">
            <a:avLst/>
          </a:prstGeom>
        </p:spPr>
        <p:txBody>
          <a:bodyPr lIns="0" rIns="0" tIns="0" bIns="0">
            <a:normAutofit/>
          </a:bodyPr>
          <a:p>
            <a:endParaRPr b="0" lang="en-ZA" sz="3200" spc="-1" strike="noStrike">
              <a:latin typeface="Arial"/>
            </a:endParaRPr>
          </a:p>
        </p:txBody>
      </p:sp>
      <p:sp>
        <p:nvSpPr>
          <p:cNvPr id="284" name="PlaceHolder 4"/>
          <p:cNvSpPr>
            <a:spLocks noGrp="1"/>
          </p:cNvSpPr>
          <p:nvPr>
            <p:ph type="body"/>
          </p:nvPr>
        </p:nvSpPr>
        <p:spPr>
          <a:xfrm>
            <a:off x="609480" y="3682080"/>
            <a:ext cx="5354280" cy="1896840"/>
          </a:xfrm>
          <a:prstGeom prst="rect">
            <a:avLst/>
          </a:prstGeom>
        </p:spPr>
        <p:txBody>
          <a:bodyPr lIns="0" rIns="0" tIns="0" bIns="0">
            <a:normAutofit/>
          </a:bodyPr>
          <a:p>
            <a:endParaRPr b="0" lang="en-ZA" sz="3200" spc="-1" strike="noStrike">
              <a:latin typeface="Arial"/>
            </a:endParaRPr>
          </a:p>
        </p:txBody>
      </p:sp>
      <p:sp>
        <p:nvSpPr>
          <p:cNvPr id="285" name="PlaceHolder 5"/>
          <p:cNvSpPr>
            <a:spLocks noGrp="1"/>
          </p:cNvSpPr>
          <p:nvPr>
            <p:ph type="body"/>
          </p:nvPr>
        </p:nvSpPr>
        <p:spPr>
          <a:xfrm>
            <a:off x="6231960" y="3682080"/>
            <a:ext cx="535428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287" name="PlaceHolder 2"/>
          <p:cNvSpPr>
            <a:spLocks noGrp="1"/>
          </p:cNvSpPr>
          <p:nvPr>
            <p:ph type="body"/>
          </p:nvPr>
        </p:nvSpPr>
        <p:spPr>
          <a:xfrm>
            <a:off x="609480" y="1604520"/>
            <a:ext cx="3533040" cy="1896840"/>
          </a:xfrm>
          <a:prstGeom prst="rect">
            <a:avLst/>
          </a:prstGeom>
        </p:spPr>
        <p:txBody>
          <a:bodyPr lIns="0" rIns="0" tIns="0" bIns="0">
            <a:normAutofit/>
          </a:bodyPr>
          <a:p>
            <a:endParaRPr b="0" lang="en-ZA" sz="3200" spc="-1" strike="noStrike">
              <a:latin typeface="Arial"/>
            </a:endParaRPr>
          </a:p>
        </p:txBody>
      </p:sp>
      <p:sp>
        <p:nvSpPr>
          <p:cNvPr id="288" name="PlaceHolder 3"/>
          <p:cNvSpPr>
            <a:spLocks noGrp="1"/>
          </p:cNvSpPr>
          <p:nvPr>
            <p:ph type="body"/>
          </p:nvPr>
        </p:nvSpPr>
        <p:spPr>
          <a:xfrm>
            <a:off x="4319640" y="1604520"/>
            <a:ext cx="3533040" cy="1896840"/>
          </a:xfrm>
          <a:prstGeom prst="rect">
            <a:avLst/>
          </a:prstGeom>
        </p:spPr>
        <p:txBody>
          <a:bodyPr lIns="0" rIns="0" tIns="0" bIns="0">
            <a:normAutofit/>
          </a:bodyPr>
          <a:p>
            <a:endParaRPr b="0" lang="en-ZA" sz="3200" spc="-1" strike="noStrike">
              <a:latin typeface="Arial"/>
            </a:endParaRPr>
          </a:p>
        </p:txBody>
      </p:sp>
      <p:sp>
        <p:nvSpPr>
          <p:cNvPr id="289" name="PlaceHolder 4"/>
          <p:cNvSpPr>
            <a:spLocks noGrp="1"/>
          </p:cNvSpPr>
          <p:nvPr>
            <p:ph type="body"/>
          </p:nvPr>
        </p:nvSpPr>
        <p:spPr>
          <a:xfrm>
            <a:off x="8029800" y="1604520"/>
            <a:ext cx="3533040" cy="1896840"/>
          </a:xfrm>
          <a:prstGeom prst="rect">
            <a:avLst/>
          </a:prstGeom>
        </p:spPr>
        <p:txBody>
          <a:bodyPr lIns="0" rIns="0" tIns="0" bIns="0">
            <a:normAutofit/>
          </a:bodyPr>
          <a:p>
            <a:endParaRPr b="0" lang="en-ZA" sz="3200" spc="-1" strike="noStrike">
              <a:latin typeface="Arial"/>
            </a:endParaRPr>
          </a:p>
        </p:txBody>
      </p:sp>
      <p:sp>
        <p:nvSpPr>
          <p:cNvPr id="290" name="PlaceHolder 5"/>
          <p:cNvSpPr>
            <a:spLocks noGrp="1"/>
          </p:cNvSpPr>
          <p:nvPr>
            <p:ph type="body"/>
          </p:nvPr>
        </p:nvSpPr>
        <p:spPr>
          <a:xfrm>
            <a:off x="609480" y="3682080"/>
            <a:ext cx="3533040" cy="1896840"/>
          </a:xfrm>
          <a:prstGeom prst="rect">
            <a:avLst/>
          </a:prstGeom>
        </p:spPr>
        <p:txBody>
          <a:bodyPr lIns="0" rIns="0" tIns="0" bIns="0">
            <a:normAutofit/>
          </a:bodyPr>
          <a:p>
            <a:endParaRPr b="0" lang="en-ZA" sz="3200" spc="-1" strike="noStrike">
              <a:latin typeface="Arial"/>
            </a:endParaRPr>
          </a:p>
        </p:txBody>
      </p:sp>
      <p:sp>
        <p:nvSpPr>
          <p:cNvPr id="291" name="PlaceHolder 6"/>
          <p:cNvSpPr>
            <a:spLocks noGrp="1"/>
          </p:cNvSpPr>
          <p:nvPr>
            <p:ph type="body"/>
          </p:nvPr>
        </p:nvSpPr>
        <p:spPr>
          <a:xfrm>
            <a:off x="4319640" y="3682080"/>
            <a:ext cx="3533040" cy="1896840"/>
          </a:xfrm>
          <a:prstGeom prst="rect">
            <a:avLst/>
          </a:prstGeom>
        </p:spPr>
        <p:txBody>
          <a:bodyPr lIns="0" rIns="0" tIns="0" bIns="0">
            <a:normAutofit/>
          </a:bodyPr>
          <a:p>
            <a:endParaRPr b="0" lang="en-ZA" sz="3200" spc="-1" strike="noStrike">
              <a:latin typeface="Arial"/>
            </a:endParaRPr>
          </a:p>
        </p:txBody>
      </p:sp>
      <p:sp>
        <p:nvSpPr>
          <p:cNvPr id="292" name="PlaceHolder 7"/>
          <p:cNvSpPr>
            <a:spLocks noGrp="1"/>
          </p:cNvSpPr>
          <p:nvPr>
            <p:ph type="body"/>
          </p:nvPr>
        </p:nvSpPr>
        <p:spPr>
          <a:xfrm>
            <a:off x="8029800" y="3682080"/>
            <a:ext cx="353304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3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337"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ZA"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3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339" name="PlaceHolder 2"/>
          <p:cNvSpPr>
            <a:spLocks noGrp="1"/>
          </p:cNvSpPr>
          <p:nvPr>
            <p:ph type="body"/>
          </p:nvPr>
        </p:nvSpPr>
        <p:spPr>
          <a:xfrm>
            <a:off x="609480" y="1604520"/>
            <a:ext cx="10972440" cy="3977280"/>
          </a:xfrm>
          <a:prstGeom prst="rect">
            <a:avLst/>
          </a:prstGeom>
        </p:spPr>
        <p:txBody>
          <a:bodyPr lIns="0" rIns="0" tIns="0" bIns="0">
            <a:normAutofit/>
          </a:bodyPr>
          <a:p>
            <a:endParaRPr b="0" lang="en-ZA"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104" name="PlaceHolder 2"/>
          <p:cNvSpPr>
            <a:spLocks noGrp="1"/>
          </p:cNvSpPr>
          <p:nvPr>
            <p:ph type="body"/>
          </p:nvPr>
        </p:nvSpPr>
        <p:spPr>
          <a:xfrm>
            <a:off x="609480" y="1604520"/>
            <a:ext cx="5354280" cy="3977280"/>
          </a:xfrm>
          <a:prstGeom prst="rect">
            <a:avLst/>
          </a:prstGeom>
        </p:spPr>
        <p:txBody>
          <a:bodyPr lIns="0" rIns="0" tIns="0" bIns="0">
            <a:normAutofit/>
          </a:bodyPr>
          <a:p>
            <a:endParaRPr b="0" lang="en-ZA" sz="3200" spc="-1" strike="noStrike">
              <a:latin typeface="Arial"/>
            </a:endParaRPr>
          </a:p>
        </p:txBody>
      </p:sp>
      <p:sp>
        <p:nvSpPr>
          <p:cNvPr id="105" name="PlaceHolder 3"/>
          <p:cNvSpPr>
            <a:spLocks noGrp="1"/>
          </p:cNvSpPr>
          <p:nvPr>
            <p:ph type="body"/>
          </p:nvPr>
        </p:nvSpPr>
        <p:spPr>
          <a:xfrm>
            <a:off x="6231960" y="1604520"/>
            <a:ext cx="5354280" cy="3977280"/>
          </a:xfrm>
          <a:prstGeom prst="rect">
            <a:avLst/>
          </a:prstGeom>
        </p:spPr>
        <p:txBody>
          <a:bodyPr lIns="0" rIns="0" tIns="0" bIns="0">
            <a:normAutofit/>
          </a:bodyPr>
          <a:p>
            <a:endParaRPr b="0" lang="en-ZA"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341" name="PlaceHolder 2"/>
          <p:cNvSpPr>
            <a:spLocks noGrp="1"/>
          </p:cNvSpPr>
          <p:nvPr>
            <p:ph type="body"/>
          </p:nvPr>
        </p:nvSpPr>
        <p:spPr>
          <a:xfrm>
            <a:off x="609480" y="1604520"/>
            <a:ext cx="5354280" cy="3977280"/>
          </a:xfrm>
          <a:prstGeom prst="rect">
            <a:avLst/>
          </a:prstGeom>
        </p:spPr>
        <p:txBody>
          <a:bodyPr lIns="0" rIns="0" tIns="0" bIns="0">
            <a:normAutofit/>
          </a:bodyPr>
          <a:p>
            <a:endParaRPr b="0" lang="en-ZA" sz="3200" spc="-1" strike="noStrike">
              <a:latin typeface="Arial"/>
            </a:endParaRPr>
          </a:p>
        </p:txBody>
      </p:sp>
      <p:sp>
        <p:nvSpPr>
          <p:cNvPr id="342" name="PlaceHolder 3"/>
          <p:cNvSpPr>
            <a:spLocks noGrp="1"/>
          </p:cNvSpPr>
          <p:nvPr>
            <p:ph type="body"/>
          </p:nvPr>
        </p:nvSpPr>
        <p:spPr>
          <a:xfrm>
            <a:off x="6231960" y="1604520"/>
            <a:ext cx="5354280" cy="3977280"/>
          </a:xfrm>
          <a:prstGeom prst="rect">
            <a:avLst/>
          </a:prstGeom>
        </p:spPr>
        <p:txBody>
          <a:bodyPr lIns="0" rIns="0" tIns="0" bIns="0">
            <a:normAutofit/>
          </a:bodyPr>
          <a:p>
            <a:endParaRPr b="0" lang="en-ZA"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4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44"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ZA"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4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346" name="PlaceHolder 2"/>
          <p:cNvSpPr>
            <a:spLocks noGrp="1"/>
          </p:cNvSpPr>
          <p:nvPr>
            <p:ph type="body"/>
          </p:nvPr>
        </p:nvSpPr>
        <p:spPr>
          <a:xfrm>
            <a:off x="609480" y="1604520"/>
            <a:ext cx="5354280" cy="1896840"/>
          </a:xfrm>
          <a:prstGeom prst="rect">
            <a:avLst/>
          </a:prstGeom>
        </p:spPr>
        <p:txBody>
          <a:bodyPr lIns="0" rIns="0" tIns="0" bIns="0">
            <a:normAutofit/>
          </a:bodyPr>
          <a:p>
            <a:endParaRPr b="0" lang="en-ZA" sz="3200" spc="-1" strike="noStrike">
              <a:latin typeface="Arial"/>
            </a:endParaRPr>
          </a:p>
        </p:txBody>
      </p:sp>
      <p:sp>
        <p:nvSpPr>
          <p:cNvPr id="347" name="PlaceHolder 3"/>
          <p:cNvSpPr>
            <a:spLocks noGrp="1"/>
          </p:cNvSpPr>
          <p:nvPr>
            <p:ph type="body"/>
          </p:nvPr>
        </p:nvSpPr>
        <p:spPr>
          <a:xfrm>
            <a:off x="6231960" y="1604520"/>
            <a:ext cx="5354280" cy="3977280"/>
          </a:xfrm>
          <a:prstGeom prst="rect">
            <a:avLst/>
          </a:prstGeom>
        </p:spPr>
        <p:txBody>
          <a:bodyPr lIns="0" rIns="0" tIns="0" bIns="0">
            <a:normAutofit/>
          </a:bodyPr>
          <a:p>
            <a:endParaRPr b="0" lang="en-ZA" sz="3200" spc="-1" strike="noStrike">
              <a:latin typeface="Arial"/>
            </a:endParaRPr>
          </a:p>
        </p:txBody>
      </p:sp>
      <p:sp>
        <p:nvSpPr>
          <p:cNvPr id="348" name="PlaceHolder 4"/>
          <p:cNvSpPr>
            <a:spLocks noGrp="1"/>
          </p:cNvSpPr>
          <p:nvPr>
            <p:ph type="body"/>
          </p:nvPr>
        </p:nvSpPr>
        <p:spPr>
          <a:xfrm>
            <a:off x="609480" y="3682080"/>
            <a:ext cx="535428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4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350" name="PlaceHolder 2"/>
          <p:cNvSpPr>
            <a:spLocks noGrp="1"/>
          </p:cNvSpPr>
          <p:nvPr>
            <p:ph type="body"/>
          </p:nvPr>
        </p:nvSpPr>
        <p:spPr>
          <a:xfrm>
            <a:off x="609480" y="1604520"/>
            <a:ext cx="5354280" cy="3977280"/>
          </a:xfrm>
          <a:prstGeom prst="rect">
            <a:avLst/>
          </a:prstGeom>
        </p:spPr>
        <p:txBody>
          <a:bodyPr lIns="0" rIns="0" tIns="0" bIns="0">
            <a:normAutofit/>
          </a:bodyPr>
          <a:p>
            <a:endParaRPr b="0" lang="en-ZA" sz="3200" spc="-1" strike="noStrike">
              <a:latin typeface="Arial"/>
            </a:endParaRPr>
          </a:p>
        </p:txBody>
      </p:sp>
      <p:sp>
        <p:nvSpPr>
          <p:cNvPr id="35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ZA" sz="3200" spc="-1" strike="noStrike">
              <a:latin typeface="Arial"/>
            </a:endParaRPr>
          </a:p>
        </p:txBody>
      </p:sp>
      <p:sp>
        <p:nvSpPr>
          <p:cNvPr id="352" name="PlaceHolder 4"/>
          <p:cNvSpPr>
            <a:spLocks noGrp="1"/>
          </p:cNvSpPr>
          <p:nvPr>
            <p:ph type="body"/>
          </p:nvPr>
        </p:nvSpPr>
        <p:spPr>
          <a:xfrm>
            <a:off x="6231960" y="3682080"/>
            <a:ext cx="535428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354" name="PlaceHolder 2"/>
          <p:cNvSpPr>
            <a:spLocks noGrp="1"/>
          </p:cNvSpPr>
          <p:nvPr>
            <p:ph type="body"/>
          </p:nvPr>
        </p:nvSpPr>
        <p:spPr>
          <a:xfrm>
            <a:off x="609480" y="1604520"/>
            <a:ext cx="5354280" cy="1896840"/>
          </a:xfrm>
          <a:prstGeom prst="rect">
            <a:avLst/>
          </a:prstGeom>
        </p:spPr>
        <p:txBody>
          <a:bodyPr lIns="0" rIns="0" tIns="0" bIns="0">
            <a:normAutofit/>
          </a:bodyPr>
          <a:p>
            <a:endParaRPr b="0" lang="en-ZA" sz="3200" spc="-1" strike="noStrike">
              <a:latin typeface="Arial"/>
            </a:endParaRPr>
          </a:p>
        </p:txBody>
      </p:sp>
      <p:sp>
        <p:nvSpPr>
          <p:cNvPr id="355" name="PlaceHolder 3"/>
          <p:cNvSpPr>
            <a:spLocks noGrp="1"/>
          </p:cNvSpPr>
          <p:nvPr>
            <p:ph type="body"/>
          </p:nvPr>
        </p:nvSpPr>
        <p:spPr>
          <a:xfrm>
            <a:off x="6231960" y="1604520"/>
            <a:ext cx="5354280" cy="1896840"/>
          </a:xfrm>
          <a:prstGeom prst="rect">
            <a:avLst/>
          </a:prstGeom>
        </p:spPr>
        <p:txBody>
          <a:bodyPr lIns="0" rIns="0" tIns="0" bIns="0">
            <a:normAutofit/>
          </a:bodyPr>
          <a:p>
            <a:endParaRPr b="0" lang="en-ZA" sz="3200" spc="-1" strike="noStrike">
              <a:latin typeface="Arial"/>
            </a:endParaRPr>
          </a:p>
        </p:txBody>
      </p:sp>
      <p:sp>
        <p:nvSpPr>
          <p:cNvPr id="356" name="PlaceHolder 4"/>
          <p:cNvSpPr>
            <a:spLocks noGrp="1"/>
          </p:cNvSpPr>
          <p:nvPr>
            <p:ph type="body"/>
          </p:nvPr>
        </p:nvSpPr>
        <p:spPr>
          <a:xfrm>
            <a:off x="609480" y="3682080"/>
            <a:ext cx="1097244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358" name="PlaceHolder 2"/>
          <p:cNvSpPr>
            <a:spLocks noGrp="1"/>
          </p:cNvSpPr>
          <p:nvPr>
            <p:ph type="body"/>
          </p:nvPr>
        </p:nvSpPr>
        <p:spPr>
          <a:xfrm>
            <a:off x="609480" y="1604520"/>
            <a:ext cx="10972440" cy="1896840"/>
          </a:xfrm>
          <a:prstGeom prst="rect">
            <a:avLst/>
          </a:prstGeom>
        </p:spPr>
        <p:txBody>
          <a:bodyPr lIns="0" rIns="0" tIns="0" bIns="0">
            <a:normAutofit/>
          </a:bodyPr>
          <a:p>
            <a:endParaRPr b="0" lang="en-ZA" sz="3200" spc="-1" strike="noStrike">
              <a:latin typeface="Arial"/>
            </a:endParaRPr>
          </a:p>
        </p:txBody>
      </p:sp>
      <p:sp>
        <p:nvSpPr>
          <p:cNvPr id="359" name="PlaceHolder 3"/>
          <p:cNvSpPr>
            <a:spLocks noGrp="1"/>
          </p:cNvSpPr>
          <p:nvPr>
            <p:ph type="body"/>
          </p:nvPr>
        </p:nvSpPr>
        <p:spPr>
          <a:xfrm>
            <a:off x="609480" y="3682080"/>
            <a:ext cx="1097244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361" name="PlaceHolder 2"/>
          <p:cNvSpPr>
            <a:spLocks noGrp="1"/>
          </p:cNvSpPr>
          <p:nvPr>
            <p:ph type="body"/>
          </p:nvPr>
        </p:nvSpPr>
        <p:spPr>
          <a:xfrm>
            <a:off x="609480" y="1604520"/>
            <a:ext cx="5354280" cy="1896840"/>
          </a:xfrm>
          <a:prstGeom prst="rect">
            <a:avLst/>
          </a:prstGeom>
        </p:spPr>
        <p:txBody>
          <a:bodyPr lIns="0" rIns="0" tIns="0" bIns="0">
            <a:normAutofit/>
          </a:bodyPr>
          <a:p>
            <a:endParaRPr b="0" lang="en-ZA" sz="3200" spc="-1" strike="noStrike">
              <a:latin typeface="Arial"/>
            </a:endParaRPr>
          </a:p>
        </p:txBody>
      </p:sp>
      <p:sp>
        <p:nvSpPr>
          <p:cNvPr id="362" name="PlaceHolder 3"/>
          <p:cNvSpPr>
            <a:spLocks noGrp="1"/>
          </p:cNvSpPr>
          <p:nvPr>
            <p:ph type="body"/>
          </p:nvPr>
        </p:nvSpPr>
        <p:spPr>
          <a:xfrm>
            <a:off x="6231960" y="1604520"/>
            <a:ext cx="5354280" cy="1896840"/>
          </a:xfrm>
          <a:prstGeom prst="rect">
            <a:avLst/>
          </a:prstGeom>
        </p:spPr>
        <p:txBody>
          <a:bodyPr lIns="0" rIns="0" tIns="0" bIns="0">
            <a:normAutofit/>
          </a:bodyPr>
          <a:p>
            <a:endParaRPr b="0" lang="en-ZA" sz="3200" spc="-1" strike="noStrike">
              <a:latin typeface="Arial"/>
            </a:endParaRPr>
          </a:p>
        </p:txBody>
      </p:sp>
      <p:sp>
        <p:nvSpPr>
          <p:cNvPr id="363" name="PlaceHolder 4"/>
          <p:cNvSpPr>
            <a:spLocks noGrp="1"/>
          </p:cNvSpPr>
          <p:nvPr>
            <p:ph type="body"/>
          </p:nvPr>
        </p:nvSpPr>
        <p:spPr>
          <a:xfrm>
            <a:off x="609480" y="3682080"/>
            <a:ext cx="5354280" cy="1896840"/>
          </a:xfrm>
          <a:prstGeom prst="rect">
            <a:avLst/>
          </a:prstGeom>
        </p:spPr>
        <p:txBody>
          <a:bodyPr lIns="0" rIns="0" tIns="0" bIns="0">
            <a:normAutofit/>
          </a:bodyPr>
          <a:p>
            <a:endParaRPr b="0" lang="en-ZA" sz="3200" spc="-1" strike="noStrike">
              <a:latin typeface="Arial"/>
            </a:endParaRPr>
          </a:p>
        </p:txBody>
      </p:sp>
      <p:sp>
        <p:nvSpPr>
          <p:cNvPr id="364" name="PlaceHolder 5"/>
          <p:cNvSpPr>
            <a:spLocks noGrp="1"/>
          </p:cNvSpPr>
          <p:nvPr>
            <p:ph type="body"/>
          </p:nvPr>
        </p:nvSpPr>
        <p:spPr>
          <a:xfrm>
            <a:off x="6231960" y="3682080"/>
            <a:ext cx="535428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366" name="PlaceHolder 2"/>
          <p:cNvSpPr>
            <a:spLocks noGrp="1"/>
          </p:cNvSpPr>
          <p:nvPr>
            <p:ph type="body"/>
          </p:nvPr>
        </p:nvSpPr>
        <p:spPr>
          <a:xfrm>
            <a:off x="609480" y="1604520"/>
            <a:ext cx="3533040" cy="1896840"/>
          </a:xfrm>
          <a:prstGeom prst="rect">
            <a:avLst/>
          </a:prstGeom>
        </p:spPr>
        <p:txBody>
          <a:bodyPr lIns="0" rIns="0" tIns="0" bIns="0">
            <a:normAutofit/>
          </a:bodyPr>
          <a:p>
            <a:endParaRPr b="0" lang="en-ZA" sz="3200" spc="-1" strike="noStrike">
              <a:latin typeface="Arial"/>
            </a:endParaRPr>
          </a:p>
        </p:txBody>
      </p:sp>
      <p:sp>
        <p:nvSpPr>
          <p:cNvPr id="367" name="PlaceHolder 3"/>
          <p:cNvSpPr>
            <a:spLocks noGrp="1"/>
          </p:cNvSpPr>
          <p:nvPr>
            <p:ph type="body"/>
          </p:nvPr>
        </p:nvSpPr>
        <p:spPr>
          <a:xfrm>
            <a:off x="4319640" y="1604520"/>
            <a:ext cx="3533040" cy="1896840"/>
          </a:xfrm>
          <a:prstGeom prst="rect">
            <a:avLst/>
          </a:prstGeom>
        </p:spPr>
        <p:txBody>
          <a:bodyPr lIns="0" rIns="0" tIns="0" bIns="0">
            <a:normAutofit/>
          </a:bodyPr>
          <a:p>
            <a:endParaRPr b="0" lang="en-ZA" sz="3200" spc="-1" strike="noStrike">
              <a:latin typeface="Arial"/>
            </a:endParaRPr>
          </a:p>
        </p:txBody>
      </p:sp>
      <p:sp>
        <p:nvSpPr>
          <p:cNvPr id="368" name="PlaceHolder 4"/>
          <p:cNvSpPr>
            <a:spLocks noGrp="1"/>
          </p:cNvSpPr>
          <p:nvPr>
            <p:ph type="body"/>
          </p:nvPr>
        </p:nvSpPr>
        <p:spPr>
          <a:xfrm>
            <a:off x="8029800" y="1604520"/>
            <a:ext cx="3533040" cy="1896840"/>
          </a:xfrm>
          <a:prstGeom prst="rect">
            <a:avLst/>
          </a:prstGeom>
        </p:spPr>
        <p:txBody>
          <a:bodyPr lIns="0" rIns="0" tIns="0" bIns="0">
            <a:normAutofit/>
          </a:bodyPr>
          <a:p>
            <a:endParaRPr b="0" lang="en-ZA" sz="3200" spc="-1" strike="noStrike">
              <a:latin typeface="Arial"/>
            </a:endParaRPr>
          </a:p>
        </p:txBody>
      </p:sp>
      <p:sp>
        <p:nvSpPr>
          <p:cNvPr id="369" name="PlaceHolder 5"/>
          <p:cNvSpPr>
            <a:spLocks noGrp="1"/>
          </p:cNvSpPr>
          <p:nvPr>
            <p:ph type="body"/>
          </p:nvPr>
        </p:nvSpPr>
        <p:spPr>
          <a:xfrm>
            <a:off x="609480" y="3682080"/>
            <a:ext cx="3533040" cy="1896840"/>
          </a:xfrm>
          <a:prstGeom prst="rect">
            <a:avLst/>
          </a:prstGeom>
        </p:spPr>
        <p:txBody>
          <a:bodyPr lIns="0" rIns="0" tIns="0" bIns="0">
            <a:normAutofit/>
          </a:bodyPr>
          <a:p>
            <a:endParaRPr b="0" lang="en-ZA" sz="3200" spc="-1" strike="noStrike">
              <a:latin typeface="Arial"/>
            </a:endParaRPr>
          </a:p>
        </p:txBody>
      </p:sp>
      <p:sp>
        <p:nvSpPr>
          <p:cNvPr id="370" name="PlaceHolder 6"/>
          <p:cNvSpPr>
            <a:spLocks noGrp="1"/>
          </p:cNvSpPr>
          <p:nvPr>
            <p:ph type="body"/>
          </p:nvPr>
        </p:nvSpPr>
        <p:spPr>
          <a:xfrm>
            <a:off x="4319640" y="3682080"/>
            <a:ext cx="3533040" cy="1896840"/>
          </a:xfrm>
          <a:prstGeom prst="rect">
            <a:avLst/>
          </a:prstGeom>
        </p:spPr>
        <p:txBody>
          <a:bodyPr lIns="0" rIns="0" tIns="0" bIns="0">
            <a:normAutofit/>
          </a:bodyPr>
          <a:p>
            <a:endParaRPr b="0" lang="en-ZA" sz="3200" spc="-1" strike="noStrike">
              <a:latin typeface="Arial"/>
            </a:endParaRPr>
          </a:p>
        </p:txBody>
      </p:sp>
      <p:sp>
        <p:nvSpPr>
          <p:cNvPr id="371" name="PlaceHolder 7"/>
          <p:cNvSpPr>
            <a:spLocks noGrp="1"/>
          </p:cNvSpPr>
          <p:nvPr>
            <p:ph type="body"/>
          </p:nvPr>
        </p:nvSpPr>
        <p:spPr>
          <a:xfrm>
            <a:off x="8029800" y="3682080"/>
            <a:ext cx="353304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5"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416"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n-ZA"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17"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418" name="PlaceHolder 2"/>
          <p:cNvSpPr>
            <a:spLocks noGrp="1"/>
          </p:cNvSpPr>
          <p:nvPr>
            <p:ph type="body"/>
          </p:nvPr>
        </p:nvSpPr>
        <p:spPr>
          <a:xfrm>
            <a:off x="609480" y="1604520"/>
            <a:ext cx="10972440" cy="3977280"/>
          </a:xfrm>
          <a:prstGeom prst="rect">
            <a:avLst/>
          </a:prstGeom>
        </p:spPr>
        <p:txBody>
          <a:bodyPr lIns="0" rIns="0" tIns="0" bIns="0">
            <a:normAutofit/>
          </a:bodyPr>
          <a:p>
            <a:endParaRPr b="0" lang="en-ZA"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1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420" name="PlaceHolder 2"/>
          <p:cNvSpPr>
            <a:spLocks noGrp="1"/>
          </p:cNvSpPr>
          <p:nvPr>
            <p:ph type="body"/>
          </p:nvPr>
        </p:nvSpPr>
        <p:spPr>
          <a:xfrm>
            <a:off x="609480" y="1604520"/>
            <a:ext cx="5354280" cy="3977280"/>
          </a:xfrm>
          <a:prstGeom prst="rect">
            <a:avLst/>
          </a:prstGeom>
        </p:spPr>
        <p:txBody>
          <a:bodyPr lIns="0" rIns="0" tIns="0" bIns="0">
            <a:normAutofit/>
          </a:bodyPr>
          <a:p>
            <a:endParaRPr b="0" lang="en-ZA" sz="3200" spc="-1" strike="noStrike">
              <a:latin typeface="Arial"/>
            </a:endParaRPr>
          </a:p>
        </p:txBody>
      </p:sp>
      <p:sp>
        <p:nvSpPr>
          <p:cNvPr id="421" name="PlaceHolder 3"/>
          <p:cNvSpPr>
            <a:spLocks noGrp="1"/>
          </p:cNvSpPr>
          <p:nvPr>
            <p:ph type="body"/>
          </p:nvPr>
        </p:nvSpPr>
        <p:spPr>
          <a:xfrm>
            <a:off x="6231960" y="1604520"/>
            <a:ext cx="5354280" cy="3977280"/>
          </a:xfrm>
          <a:prstGeom prst="rect">
            <a:avLst/>
          </a:prstGeom>
        </p:spPr>
        <p:txBody>
          <a:bodyPr lIns="0" rIns="0" tIns="0" bIns="0">
            <a:normAutofit/>
          </a:bodyPr>
          <a:p>
            <a:endParaRPr b="0" lang="en-ZA"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2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23"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ZA"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2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425" name="PlaceHolder 2"/>
          <p:cNvSpPr>
            <a:spLocks noGrp="1"/>
          </p:cNvSpPr>
          <p:nvPr>
            <p:ph type="body"/>
          </p:nvPr>
        </p:nvSpPr>
        <p:spPr>
          <a:xfrm>
            <a:off x="609480" y="1604520"/>
            <a:ext cx="5354280" cy="1896840"/>
          </a:xfrm>
          <a:prstGeom prst="rect">
            <a:avLst/>
          </a:prstGeom>
        </p:spPr>
        <p:txBody>
          <a:bodyPr lIns="0" rIns="0" tIns="0" bIns="0">
            <a:normAutofit/>
          </a:bodyPr>
          <a:p>
            <a:endParaRPr b="0" lang="en-ZA" sz="3200" spc="-1" strike="noStrike">
              <a:latin typeface="Arial"/>
            </a:endParaRPr>
          </a:p>
        </p:txBody>
      </p:sp>
      <p:sp>
        <p:nvSpPr>
          <p:cNvPr id="426" name="PlaceHolder 3"/>
          <p:cNvSpPr>
            <a:spLocks noGrp="1"/>
          </p:cNvSpPr>
          <p:nvPr>
            <p:ph type="body"/>
          </p:nvPr>
        </p:nvSpPr>
        <p:spPr>
          <a:xfrm>
            <a:off x="6231960" y="1604520"/>
            <a:ext cx="5354280" cy="3977280"/>
          </a:xfrm>
          <a:prstGeom prst="rect">
            <a:avLst/>
          </a:prstGeom>
        </p:spPr>
        <p:txBody>
          <a:bodyPr lIns="0" rIns="0" tIns="0" bIns="0">
            <a:normAutofit/>
          </a:bodyPr>
          <a:p>
            <a:endParaRPr b="0" lang="en-ZA" sz="3200" spc="-1" strike="noStrike">
              <a:latin typeface="Arial"/>
            </a:endParaRPr>
          </a:p>
        </p:txBody>
      </p:sp>
      <p:sp>
        <p:nvSpPr>
          <p:cNvPr id="427" name="PlaceHolder 4"/>
          <p:cNvSpPr>
            <a:spLocks noGrp="1"/>
          </p:cNvSpPr>
          <p:nvPr>
            <p:ph type="body"/>
          </p:nvPr>
        </p:nvSpPr>
        <p:spPr>
          <a:xfrm>
            <a:off x="609480" y="3682080"/>
            <a:ext cx="535428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429" name="PlaceHolder 2"/>
          <p:cNvSpPr>
            <a:spLocks noGrp="1"/>
          </p:cNvSpPr>
          <p:nvPr>
            <p:ph type="body"/>
          </p:nvPr>
        </p:nvSpPr>
        <p:spPr>
          <a:xfrm>
            <a:off x="609480" y="1604520"/>
            <a:ext cx="5354280" cy="3977280"/>
          </a:xfrm>
          <a:prstGeom prst="rect">
            <a:avLst/>
          </a:prstGeom>
        </p:spPr>
        <p:txBody>
          <a:bodyPr lIns="0" rIns="0" tIns="0" bIns="0">
            <a:normAutofit/>
          </a:bodyPr>
          <a:p>
            <a:endParaRPr b="0" lang="en-ZA" sz="3200" spc="-1" strike="noStrike">
              <a:latin typeface="Arial"/>
            </a:endParaRPr>
          </a:p>
        </p:txBody>
      </p:sp>
      <p:sp>
        <p:nvSpPr>
          <p:cNvPr id="430" name="PlaceHolder 3"/>
          <p:cNvSpPr>
            <a:spLocks noGrp="1"/>
          </p:cNvSpPr>
          <p:nvPr>
            <p:ph type="body"/>
          </p:nvPr>
        </p:nvSpPr>
        <p:spPr>
          <a:xfrm>
            <a:off x="6231960" y="1604520"/>
            <a:ext cx="5354280" cy="1896840"/>
          </a:xfrm>
          <a:prstGeom prst="rect">
            <a:avLst/>
          </a:prstGeom>
        </p:spPr>
        <p:txBody>
          <a:bodyPr lIns="0" rIns="0" tIns="0" bIns="0">
            <a:normAutofit/>
          </a:bodyPr>
          <a:p>
            <a:endParaRPr b="0" lang="en-ZA" sz="3200" spc="-1" strike="noStrike">
              <a:latin typeface="Arial"/>
            </a:endParaRPr>
          </a:p>
        </p:txBody>
      </p:sp>
      <p:sp>
        <p:nvSpPr>
          <p:cNvPr id="431" name="PlaceHolder 4"/>
          <p:cNvSpPr>
            <a:spLocks noGrp="1"/>
          </p:cNvSpPr>
          <p:nvPr>
            <p:ph type="body"/>
          </p:nvPr>
        </p:nvSpPr>
        <p:spPr>
          <a:xfrm>
            <a:off x="6231960" y="3682080"/>
            <a:ext cx="535428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3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433" name="PlaceHolder 2"/>
          <p:cNvSpPr>
            <a:spLocks noGrp="1"/>
          </p:cNvSpPr>
          <p:nvPr>
            <p:ph type="body"/>
          </p:nvPr>
        </p:nvSpPr>
        <p:spPr>
          <a:xfrm>
            <a:off x="609480" y="1604520"/>
            <a:ext cx="5354280" cy="1896840"/>
          </a:xfrm>
          <a:prstGeom prst="rect">
            <a:avLst/>
          </a:prstGeom>
        </p:spPr>
        <p:txBody>
          <a:bodyPr lIns="0" rIns="0" tIns="0" bIns="0">
            <a:normAutofit/>
          </a:bodyPr>
          <a:p>
            <a:endParaRPr b="0" lang="en-ZA" sz="3200" spc="-1" strike="noStrike">
              <a:latin typeface="Arial"/>
            </a:endParaRPr>
          </a:p>
        </p:txBody>
      </p:sp>
      <p:sp>
        <p:nvSpPr>
          <p:cNvPr id="43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ZA" sz="3200" spc="-1" strike="noStrike">
              <a:latin typeface="Arial"/>
            </a:endParaRPr>
          </a:p>
        </p:txBody>
      </p:sp>
      <p:sp>
        <p:nvSpPr>
          <p:cNvPr id="435" name="PlaceHolder 4"/>
          <p:cNvSpPr>
            <a:spLocks noGrp="1"/>
          </p:cNvSpPr>
          <p:nvPr>
            <p:ph type="body"/>
          </p:nvPr>
        </p:nvSpPr>
        <p:spPr>
          <a:xfrm>
            <a:off x="609480" y="3682080"/>
            <a:ext cx="1097244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3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437" name="PlaceHolder 2"/>
          <p:cNvSpPr>
            <a:spLocks noGrp="1"/>
          </p:cNvSpPr>
          <p:nvPr>
            <p:ph type="body"/>
          </p:nvPr>
        </p:nvSpPr>
        <p:spPr>
          <a:xfrm>
            <a:off x="609480" y="1604520"/>
            <a:ext cx="10972440" cy="1896840"/>
          </a:xfrm>
          <a:prstGeom prst="rect">
            <a:avLst/>
          </a:prstGeom>
        </p:spPr>
        <p:txBody>
          <a:bodyPr lIns="0" rIns="0" tIns="0" bIns="0">
            <a:normAutofit/>
          </a:bodyPr>
          <a:p>
            <a:endParaRPr b="0" lang="en-ZA" sz="3200" spc="-1" strike="noStrike">
              <a:latin typeface="Arial"/>
            </a:endParaRPr>
          </a:p>
        </p:txBody>
      </p:sp>
      <p:sp>
        <p:nvSpPr>
          <p:cNvPr id="438" name="PlaceHolder 3"/>
          <p:cNvSpPr>
            <a:spLocks noGrp="1"/>
          </p:cNvSpPr>
          <p:nvPr>
            <p:ph type="body"/>
          </p:nvPr>
        </p:nvSpPr>
        <p:spPr>
          <a:xfrm>
            <a:off x="609480" y="3682080"/>
            <a:ext cx="1097244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440" name="PlaceHolder 2"/>
          <p:cNvSpPr>
            <a:spLocks noGrp="1"/>
          </p:cNvSpPr>
          <p:nvPr>
            <p:ph type="body"/>
          </p:nvPr>
        </p:nvSpPr>
        <p:spPr>
          <a:xfrm>
            <a:off x="609480" y="1604520"/>
            <a:ext cx="5354280" cy="1896840"/>
          </a:xfrm>
          <a:prstGeom prst="rect">
            <a:avLst/>
          </a:prstGeom>
        </p:spPr>
        <p:txBody>
          <a:bodyPr lIns="0" rIns="0" tIns="0" bIns="0">
            <a:normAutofit/>
          </a:bodyPr>
          <a:p>
            <a:endParaRPr b="0" lang="en-ZA" sz="3200" spc="-1" strike="noStrike">
              <a:latin typeface="Arial"/>
            </a:endParaRPr>
          </a:p>
        </p:txBody>
      </p:sp>
      <p:sp>
        <p:nvSpPr>
          <p:cNvPr id="441" name="PlaceHolder 3"/>
          <p:cNvSpPr>
            <a:spLocks noGrp="1"/>
          </p:cNvSpPr>
          <p:nvPr>
            <p:ph type="body"/>
          </p:nvPr>
        </p:nvSpPr>
        <p:spPr>
          <a:xfrm>
            <a:off x="6231960" y="1604520"/>
            <a:ext cx="5354280" cy="1896840"/>
          </a:xfrm>
          <a:prstGeom prst="rect">
            <a:avLst/>
          </a:prstGeom>
        </p:spPr>
        <p:txBody>
          <a:bodyPr lIns="0" rIns="0" tIns="0" bIns="0">
            <a:normAutofit/>
          </a:bodyPr>
          <a:p>
            <a:endParaRPr b="0" lang="en-ZA" sz="3200" spc="-1" strike="noStrike">
              <a:latin typeface="Arial"/>
            </a:endParaRPr>
          </a:p>
        </p:txBody>
      </p:sp>
      <p:sp>
        <p:nvSpPr>
          <p:cNvPr id="442" name="PlaceHolder 4"/>
          <p:cNvSpPr>
            <a:spLocks noGrp="1"/>
          </p:cNvSpPr>
          <p:nvPr>
            <p:ph type="body"/>
          </p:nvPr>
        </p:nvSpPr>
        <p:spPr>
          <a:xfrm>
            <a:off x="609480" y="3682080"/>
            <a:ext cx="5354280" cy="1896840"/>
          </a:xfrm>
          <a:prstGeom prst="rect">
            <a:avLst/>
          </a:prstGeom>
        </p:spPr>
        <p:txBody>
          <a:bodyPr lIns="0" rIns="0" tIns="0" bIns="0">
            <a:normAutofit/>
          </a:bodyPr>
          <a:p>
            <a:endParaRPr b="0" lang="en-ZA" sz="3200" spc="-1" strike="noStrike">
              <a:latin typeface="Arial"/>
            </a:endParaRPr>
          </a:p>
        </p:txBody>
      </p:sp>
      <p:sp>
        <p:nvSpPr>
          <p:cNvPr id="443" name="PlaceHolder 5"/>
          <p:cNvSpPr>
            <a:spLocks noGrp="1"/>
          </p:cNvSpPr>
          <p:nvPr>
            <p:ph type="body"/>
          </p:nvPr>
        </p:nvSpPr>
        <p:spPr>
          <a:xfrm>
            <a:off x="6231960" y="3682080"/>
            <a:ext cx="535428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7" name="PlaceHolder 1"/>
          <p:cNvSpPr>
            <a:spLocks noGrp="1"/>
          </p:cNvSpPr>
          <p:nvPr>
            <p:ph type="subTitle"/>
          </p:nvPr>
        </p:nvSpPr>
        <p:spPr>
          <a:xfrm>
            <a:off x="609480" y="273600"/>
            <a:ext cx="10972440" cy="5307840"/>
          </a:xfrm>
          <a:prstGeom prst="rect">
            <a:avLst/>
          </a:prstGeom>
        </p:spPr>
        <p:txBody>
          <a:bodyPr lIns="0" rIns="0" tIns="0" bIns="0" anchor="ctr">
            <a:noAutofit/>
          </a:bodyPr>
          <a:p>
            <a:pPr algn="ctr"/>
            <a:endParaRPr b="0" lang="en-ZA"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44"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445" name="PlaceHolder 2"/>
          <p:cNvSpPr>
            <a:spLocks noGrp="1"/>
          </p:cNvSpPr>
          <p:nvPr>
            <p:ph type="body"/>
          </p:nvPr>
        </p:nvSpPr>
        <p:spPr>
          <a:xfrm>
            <a:off x="609480" y="1604520"/>
            <a:ext cx="3533040" cy="1896840"/>
          </a:xfrm>
          <a:prstGeom prst="rect">
            <a:avLst/>
          </a:prstGeom>
        </p:spPr>
        <p:txBody>
          <a:bodyPr lIns="0" rIns="0" tIns="0" bIns="0">
            <a:normAutofit/>
          </a:bodyPr>
          <a:p>
            <a:endParaRPr b="0" lang="en-ZA" sz="3200" spc="-1" strike="noStrike">
              <a:latin typeface="Arial"/>
            </a:endParaRPr>
          </a:p>
        </p:txBody>
      </p:sp>
      <p:sp>
        <p:nvSpPr>
          <p:cNvPr id="446" name="PlaceHolder 3"/>
          <p:cNvSpPr>
            <a:spLocks noGrp="1"/>
          </p:cNvSpPr>
          <p:nvPr>
            <p:ph type="body"/>
          </p:nvPr>
        </p:nvSpPr>
        <p:spPr>
          <a:xfrm>
            <a:off x="4319640" y="1604520"/>
            <a:ext cx="3533040" cy="1896840"/>
          </a:xfrm>
          <a:prstGeom prst="rect">
            <a:avLst/>
          </a:prstGeom>
        </p:spPr>
        <p:txBody>
          <a:bodyPr lIns="0" rIns="0" tIns="0" bIns="0">
            <a:normAutofit/>
          </a:bodyPr>
          <a:p>
            <a:endParaRPr b="0" lang="en-ZA" sz="3200" spc="-1" strike="noStrike">
              <a:latin typeface="Arial"/>
            </a:endParaRPr>
          </a:p>
        </p:txBody>
      </p:sp>
      <p:sp>
        <p:nvSpPr>
          <p:cNvPr id="447" name="PlaceHolder 4"/>
          <p:cNvSpPr>
            <a:spLocks noGrp="1"/>
          </p:cNvSpPr>
          <p:nvPr>
            <p:ph type="body"/>
          </p:nvPr>
        </p:nvSpPr>
        <p:spPr>
          <a:xfrm>
            <a:off x="8029800" y="1604520"/>
            <a:ext cx="3533040" cy="1896840"/>
          </a:xfrm>
          <a:prstGeom prst="rect">
            <a:avLst/>
          </a:prstGeom>
        </p:spPr>
        <p:txBody>
          <a:bodyPr lIns="0" rIns="0" tIns="0" bIns="0">
            <a:normAutofit/>
          </a:bodyPr>
          <a:p>
            <a:endParaRPr b="0" lang="en-ZA" sz="3200" spc="-1" strike="noStrike">
              <a:latin typeface="Arial"/>
            </a:endParaRPr>
          </a:p>
        </p:txBody>
      </p:sp>
      <p:sp>
        <p:nvSpPr>
          <p:cNvPr id="448" name="PlaceHolder 5"/>
          <p:cNvSpPr>
            <a:spLocks noGrp="1"/>
          </p:cNvSpPr>
          <p:nvPr>
            <p:ph type="body"/>
          </p:nvPr>
        </p:nvSpPr>
        <p:spPr>
          <a:xfrm>
            <a:off x="609480" y="3682080"/>
            <a:ext cx="3533040" cy="1896840"/>
          </a:xfrm>
          <a:prstGeom prst="rect">
            <a:avLst/>
          </a:prstGeom>
        </p:spPr>
        <p:txBody>
          <a:bodyPr lIns="0" rIns="0" tIns="0" bIns="0">
            <a:normAutofit/>
          </a:bodyPr>
          <a:p>
            <a:endParaRPr b="0" lang="en-ZA" sz="3200" spc="-1" strike="noStrike">
              <a:latin typeface="Arial"/>
            </a:endParaRPr>
          </a:p>
        </p:txBody>
      </p:sp>
      <p:sp>
        <p:nvSpPr>
          <p:cNvPr id="449" name="PlaceHolder 6"/>
          <p:cNvSpPr>
            <a:spLocks noGrp="1"/>
          </p:cNvSpPr>
          <p:nvPr>
            <p:ph type="body"/>
          </p:nvPr>
        </p:nvSpPr>
        <p:spPr>
          <a:xfrm>
            <a:off x="4319640" y="3682080"/>
            <a:ext cx="3533040" cy="1896840"/>
          </a:xfrm>
          <a:prstGeom prst="rect">
            <a:avLst/>
          </a:prstGeom>
        </p:spPr>
        <p:txBody>
          <a:bodyPr lIns="0" rIns="0" tIns="0" bIns="0">
            <a:normAutofit/>
          </a:bodyPr>
          <a:p>
            <a:endParaRPr b="0" lang="en-ZA" sz="3200" spc="-1" strike="noStrike">
              <a:latin typeface="Arial"/>
            </a:endParaRPr>
          </a:p>
        </p:txBody>
      </p:sp>
      <p:sp>
        <p:nvSpPr>
          <p:cNvPr id="450" name="PlaceHolder 7"/>
          <p:cNvSpPr>
            <a:spLocks noGrp="1"/>
          </p:cNvSpPr>
          <p:nvPr>
            <p:ph type="body"/>
          </p:nvPr>
        </p:nvSpPr>
        <p:spPr>
          <a:xfrm>
            <a:off x="8029800" y="3682080"/>
            <a:ext cx="353304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109" name="PlaceHolder 2"/>
          <p:cNvSpPr>
            <a:spLocks noGrp="1"/>
          </p:cNvSpPr>
          <p:nvPr>
            <p:ph type="body"/>
          </p:nvPr>
        </p:nvSpPr>
        <p:spPr>
          <a:xfrm>
            <a:off x="609480" y="1604520"/>
            <a:ext cx="5354280" cy="1896840"/>
          </a:xfrm>
          <a:prstGeom prst="rect">
            <a:avLst/>
          </a:prstGeom>
        </p:spPr>
        <p:txBody>
          <a:bodyPr lIns="0" rIns="0" tIns="0" bIns="0">
            <a:normAutofit/>
          </a:bodyPr>
          <a:p>
            <a:endParaRPr b="0" lang="en-ZA" sz="3200" spc="-1" strike="noStrike">
              <a:latin typeface="Arial"/>
            </a:endParaRPr>
          </a:p>
        </p:txBody>
      </p:sp>
      <p:sp>
        <p:nvSpPr>
          <p:cNvPr id="110" name="PlaceHolder 3"/>
          <p:cNvSpPr>
            <a:spLocks noGrp="1"/>
          </p:cNvSpPr>
          <p:nvPr>
            <p:ph type="body"/>
          </p:nvPr>
        </p:nvSpPr>
        <p:spPr>
          <a:xfrm>
            <a:off x="6231960" y="1604520"/>
            <a:ext cx="5354280" cy="3977280"/>
          </a:xfrm>
          <a:prstGeom prst="rect">
            <a:avLst/>
          </a:prstGeom>
        </p:spPr>
        <p:txBody>
          <a:bodyPr lIns="0" rIns="0" tIns="0" bIns="0">
            <a:normAutofit/>
          </a:bodyPr>
          <a:p>
            <a:endParaRPr b="0" lang="en-ZA" sz="3200" spc="-1" strike="noStrike">
              <a:latin typeface="Arial"/>
            </a:endParaRPr>
          </a:p>
        </p:txBody>
      </p:sp>
      <p:sp>
        <p:nvSpPr>
          <p:cNvPr id="111" name="PlaceHolder 4"/>
          <p:cNvSpPr>
            <a:spLocks noGrp="1"/>
          </p:cNvSpPr>
          <p:nvPr>
            <p:ph type="body"/>
          </p:nvPr>
        </p:nvSpPr>
        <p:spPr>
          <a:xfrm>
            <a:off x="609480" y="3682080"/>
            <a:ext cx="535428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113" name="PlaceHolder 2"/>
          <p:cNvSpPr>
            <a:spLocks noGrp="1"/>
          </p:cNvSpPr>
          <p:nvPr>
            <p:ph type="body"/>
          </p:nvPr>
        </p:nvSpPr>
        <p:spPr>
          <a:xfrm>
            <a:off x="609480" y="1604520"/>
            <a:ext cx="5354280" cy="3977280"/>
          </a:xfrm>
          <a:prstGeom prst="rect">
            <a:avLst/>
          </a:prstGeom>
        </p:spPr>
        <p:txBody>
          <a:bodyPr lIns="0" rIns="0" tIns="0" bIns="0">
            <a:normAutofit/>
          </a:bodyPr>
          <a:p>
            <a:endParaRPr b="0" lang="en-ZA" sz="3200" spc="-1" strike="noStrike">
              <a:latin typeface="Arial"/>
            </a:endParaRPr>
          </a:p>
        </p:txBody>
      </p:sp>
      <p:sp>
        <p:nvSpPr>
          <p:cNvPr id="114" name="PlaceHolder 3"/>
          <p:cNvSpPr>
            <a:spLocks noGrp="1"/>
          </p:cNvSpPr>
          <p:nvPr>
            <p:ph type="body"/>
          </p:nvPr>
        </p:nvSpPr>
        <p:spPr>
          <a:xfrm>
            <a:off x="6231960" y="1604520"/>
            <a:ext cx="5354280" cy="1896840"/>
          </a:xfrm>
          <a:prstGeom prst="rect">
            <a:avLst/>
          </a:prstGeom>
        </p:spPr>
        <p:txBody>
          <a:bodyPr lIns="0" rIns="0" tIns="0" bIns="0">
            <a:normAutofit/>
          </a:bodyPr>
          <a:p>
            <a:endParaRPr b="0" lang="en-ZA" sz="3200" spc="-1" strike="noStrike">
              <a:latin typeface="Arial"/>
            </a:endParaRPr>
          </a:p>
        </p:txBody>
      </p:sp>
      <p:sp>
        <p:nvSpPr>
          <p:cNvPr id="115" name="PlaceHolder 4"/>
          <p:cNvSpPr>
            <a:spLocks noGrp="1"/>
          </p:cNvSpPr>
          <p:nvPr>
            <p:ph type="body"/>
          </p:nvPr>
        </p:nvSpPr>
        <p:spPr>
          <a:xfrm>
            <a:off x="6231960" y="3682080"/>
            <a:ext cx="5354280" cy="1896840"/>
          </a:xfrm>
          <a:prstGeom prst="rect">
            <a:avLst/>
          </a:prstGeom>
        </p:spPr>
        <p:txBody>
          <a:bodyPr lIns="0" rIns="0" tIns="0" bIns="0">
            <a:normAutofit/>
          </a:bodyPr>
          <a:p>
            <a:endParaRPr b="0" lang="en-ZA"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p:spPr>
        <p:txBody>
          <a:bodyPr lIns="0" rIns="0" tIns="0" bIns="0" anchor="ctr">
            <a:noAutofit/>
          </a:bodyPr>
          <a:p>
            <a:pPr algn="ctr"/>
            <a:endParaRPr b="0" lang="en-ZA" sz="4400" spc="-1" strike="noStrike">
              <a:latin typeface="Arial"/>
            </a:endParaRPr>
          </a:p>
        </p:txBody>
      </p:sp>
      <p:sp>
        <p:nvSpPr>
          <p:cNvPr id="117" name="PlaceHolder 2"/>
          <p:cNvSpPr>
            <a:spLocks noGrp="1"/>
          </p:cNvSpPr>
          <p:nvPr>
            <p:ph type="body"/>
          </p:nvPr>
        </p:nvSpPr>
        <p:spPr>
          <a:xfrm>
            <a:off x="609480" y="1604520"/>
            <a:ext cx="5354280" cy="1896840"/>
          </a:xfrm>
          <a:prstGeom prst="rect">
            <a:avLst/>
          </a:prstGeom>
        </p:spPr>
        <p:txBody>
          <a:bodyPr lIns="0" rIns="0" tIns="0" bIns="0">
            <a:normAutofit/>
          </a:bodyPr>
          <a:p>
            <a:endParaRPr b="0" lang="en-ZA" sz="3200" spc="-1" strike="noStrike">
              <a:latin typeface="Arial"/>
            </a:endParaRPr>
          </a:p>
        </p:txBody>
      </p:sp>
      <p:sp>
        <p:nvSpPr>
          <p:cNvPr id="118" name="PlaceHolder 3"/>
          <p:cNvSpPr>
            <a:spLocks noGrp="1"/>
          </p:cNvSpPr>
          <p:nvPr>
            <p:ph type="body"/>
          </p:nvPr>
        </p:nvSpPr>
        <p:spPr>
          <a:xfrm>
            <a:off x="6231960" y="1604520"/>
            <a:ext cx="5354280" cy="1896840"/>
          </a:xfrm>
          <a:prstGeom prst="rect">
            <a:avLst/>
          </a:prstGeom>
        </p:spPr>
        <p:txBody>
          <a:bodyPr lIns="0" rIns="0" tIns="0" bIns="0">
            <a:normAutofit/>
          </a:bodyPr>
          <a:p>
            <a:endParaRPr b="0" lang="en-ZA" sz="3200" spc="-1" strike="noStrike">
              <a:latin typeface="Arial"/>
            </a:endParaRPr>
          </a:p>
        </p:txBody>
      </p:sp>
      <p:sp>
        <p:nvSpPr>
          <p:cNvPr id="119" name="PlaceHolder 4"/>
          <p:cNvSpPr>
            <a:spLocks noGrp="1"/>
          </p:cNvSpPr>
          <p:nvPr>
            <p:ph type="body"/>
          </p:nvPr>
        </p:nvSpPr>
        <p:spPr>
          <a:xfrm>
            <a:off x="609480" y="3682080"/>
            <a:ext cx="10972440" cy="1896840"/>
          </a:xfrm>
          <a:prstGeom prst="rect">
            <a:avLst/>
          </a:prstGeom>
        </p:spPr>
        <p:txBody>
          <a:bodyPr lIns="0" rIns="0" tIns="0" bIns="0">
            <a:normAutofit/>
          </a:bodyPr>
          <a:p>
            <a:endParaRPr b="0" lang="en-ZA"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pic>
        <p:nvPicPr>
          <p:cNvPr id="0" name="Picture 2" descr="\\DROBO-FS\QuickDrops\JB\PPTX NG\Droplets\LightingOverlay.png"/>
          <p:cNvPicPr/>
          <p:nvPr/>
        </p:nvPicPr>
        <p:blipFill>
          <a:blip r:embed="rId3">
            <a:alphaModFix amt="30000"/>
          </a:blip>
          <a:stretch/>
        </p:blipFill>
        <p:spPr>
          <a:xfrm>
            <a:off x="0" y="0"/>
            <a:ext cx="12190320" cy="6856200"/>
          </a:xfrm>
          <a:prstGeom prst="rect">
            <a:avLst/>
          </a:prstGeom>
          <a:ln>
            <a:noFill/>
          </a:ln>
        </p:spPr>
      </p:pic>
      <p:grpSp>
        <p:nvGrpSpPr>
          <p:cNvPr id="1" name="Group 1"/>
          <p:cNvGrpSpPr/>
          <p:nvPr/>
        </p:nvGrpSpPr>
        <p:grpSpPr>
          <a:xfrm>
            <a:off x="-14400" y="0"/>
            <a:ext cx="12052080" cy="6856200"/>
            <a:chOff x="-14400" y="0"/>
            <a:chExt cx="12052080" cy="6856200"/>
          </a:xfrm>
        </p:grpSpPr>
        <p:grpSp>
          <p:nvGrpSpPr>
            <p:cNvPr id="2" name="Group 2"/>
            <p:cNvGrpSpPr/>
            <p:nvPr/>
          </p:nvGrpSpPr>
          <p:grpSpPr>
            <a:xfrm>
              <a:off x="-14400" y="0"/>
              <a:ext cx="1219320" cy="6856200"/>
              <a:chOff x="-14400" y="0"/>
              <a:chExt cx="1219320" cy="6856200"/>
            </a:xfrm>
          </p:grpSpPr>
          <p:sp>
            <p:nvSpPr>
              <p:cNvPr id="3" name="CustomShape 3"/>
              <p:cNvSpPr/>
              <p:nvPr/>
            </p:nvSpPr>
            <p:spPr>
              <a:xfrm>
                <a:off x="114480" y="4680"/>
                <a:ext cx="21960" cy="217944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4" name="CustomShape 4"/>
              <p:cNvSpPr/>
              <p:nvPr/>
            </p:nvSpPr>
            <p:spPr>
              <a:xfrm>
                <a:off x="33480" y="217656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 name="CustomShape 5"/>
              <p:cNvSpPr/>
              <p:nvPr/>
            </p:nvSpPr>
            <p:spPr>
              <a:xfrm>
                <a:off x="28440" y="4021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6" name="CustomShape 6"/>
              <p:cNvSpPr/>
              <p:nvPr/>
            </p:nvSpPr>
            <p:spPr>
              <a:xfrm>
                <a:off x="200160" y="4680"/>
                <a:ext cx="367920" cy="1809360"/>
              </a:xfrm>
              <a:custGeom>
                <a:avLst/>
                <a:gdLst/>
                <a:ahLst/>
                <a:rect l="l" t="t" r="r" b="b"/>
                <a:pathLst>
                  <a:path w="233" h="1141">
                    <a:moveTo>
                      <a:pt x="218" y="1141"/>
                    </a:moveTo>
                    <a:lnTo>
                      <a:pt x="0" y="626"/>
                    </a:lnTo>
                    <a:lnTo>
                      <a:pt x="0" y="0"/>
                    </a:lnTo>
                    <a:lnTo>
                      <a:pt x="15" y="0"/>
                    </a:lnTo>
                    <a:lnTo>
                      <a:pt x="15" y="623"/>
                    </a:lnTo>
                    <a:lnTo>
                      <a:pt x="233" y="1135"/>
                    </a:lnTo>
                    <a:lnTo>
                      <a:pt x="218" y="1141"/>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7" name="CustomShape 7"/>
              <p:cNvSpPr/>
              <p:nvPr/>
            </p:nvSpPr>
            <p:spPr>
              <a:xfrm>
                <a:off x="503280" y="1801800"/>
                <a:ext cx="188640" cy="187200"/>
              </a:xfrm>
              <a:custGeom>
                <a:avLst/>
                <a:gdLst/>
                <a:ahLst/>
                <a:rect l="l" t="t"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8" name="CustomShape 8"/>
              <p:cNvSpPr/>
              <p:nvPr/>
            </p:nvSpPr>
            <p:spPr>
              <a:xfrm>
                <a:off x="285840" y="4680"/>
                <a:ext cx="367920" cy="1428480"/>
              </a:xfrm>
              <a:custGeom>
                <a:avLst/>
                <a:gdLst/>
                <a:ahLst/>
                <a:rect l="l" t="t" r="r" b="b"/>
                <a:pathLst>
                  <a:path w="233" h="901">
                    <a:moveTo>
                      <a:pt x="221" y="901"/>
                    </a:moveTo>
                    <a:lnTo>
                      <a:pt x="0" y="383"/>
                    </a:lnTo>
                    <a:lnTo>
                      <a:pt x="0" y="0"/>
                    </a:lnTo>
                    <a:lnTo>
                      <a:pt x="18" y="0"/>
                    </a:lnTo>
                    <a:lnTo>
                      <a:pt x="18" y="380"/>
                    </a:lnTo>
                    <a:lnTo>
                      <a:pt x="233" y="895"/>
                    </a:lnTo>
                    <a:lnTo>
                      <a:pt x="221" y="901"/>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9" name="CustomShape 9"/>
              <p:cNvSpPr/>
              <p:nvPr/>
            </p:nvSpPr>
            <p:spPr>
              <a:xfrm>
                <a:off x="546120" y="0"/>
                <a:ext cx="150480" cy="911160"/>
              </a:xfrm>
              <a:custGeom>
                <a:avLst/>
                <a:gdLst/>
                <a:ahLst/>
                <a:rect l="l" t="t" r="r" b="b"/>
                <a:pathLst>
                  <a:path w="96" h="575">
                    <a:moveTo>
                      <a:pt x="96" y="575"/>
                    </a:moveTo>
                    <a:lnTo>
                      <a:pt x="78" y="575"/>
                    </a:lnTo>
                    <a:lnTo>
                      <a:pt x="78" y="192"/>
                    </a:lnTo>
                    <a:lnTo>
                      <a:pt x="0" y="6"/>
                    </a:lnTo>
                    <a:lnTo>
                      <a:pt x="15" y="0"/>
                    </a:lnTo>
                    <a:lnTo>
                      <a:pt x="96" y="189"/>
                    </a:lnTo>
                    <a:lnTo>
                      <a:pt x="96" y="57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0" name="CustomShape 10"/>
              <p:cNvSpPr/>
              <p:nvPr/>
            </p:nvSpPr>
            <p:spPr>
              <a:xfrm>
                <a:off x="588960" y="1420920"/>
                <a:ext cx="188640" cy="188640"/>
              </a:xfrm>
              <a:custGeom>
                <a:avLst/>
                <a:gdLst/>
                <a:ahLst/>
                <a:rect l="l" t="t"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1" name="CustomShape 11"/>
              <p:cNvSpPr/>
              <p:nvPr/>
            </p:nvSpPr>
            <p:spPr>
              <a:xfrm>
                <a:off x="588960" y="9032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2" name="CustomShape 12"/>
              <p:cNvSpPr/>
              <p:nvPr/>
            </p:nvSpPr>
            <p:spPr>
              <a:xfrm>
                <a:off x="641520" y="0"/>
                <a:ext cx="420480" cy="525240"/>
              </a:xfrm>
              <a:custGeom>
                <a:avLst/>
                <a:gdLst/>
                <a:ahLst/>
                <a:rect l="l" t="t" r="r" b="b"/>
                <a:pathLst>
                  <a:path w="266" h="332">
                    <a:moveTo>
                      <a:pt x="257" y="332"/>
                    </a:moveTo>
                    <a:lnTo>
                      <a:pt x="48" y="123"/>
                    </a:lnTo>
                    <a:lnTo>
                      <a:pt x="0" y="6"/>
                    </a:lnTo>
                    <a:lnTo>
                      <a:pt x="15" y="0"/>
                    </a:lnTo>
                    <a:lnTo>
                      <a:pt x="63" y="114"/>
                    </a:lnTo>
                    <a:lnTo>
                      <a:pt x="266" y="320"/>
                    </a:lnTo>
                    <a:lnTo>
                      <a:pt x="257" y="332"/>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3" name="CustomShape 13"/>
              <p:cNvSpPr/>
              <p:nvPr/>
            </p:nvSpPr>
            <p:spPr>
              <a:xfrm>
                <a:off x="1020600" y="488880"/>
                <a:ext cx="160200" cy="145800"/>
              </a:xfrm>
              <a:custGeom>
                <a:avLst/>
                <a:gdLst/>
                <a:ahLst/>
                <a:rect l="l" t="t"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4" name="CustomShape 14"/>
              <p:cNvSpPr/>
              <p:nvPr/>
            </p:nvSpPr>
            <p:spPr>
              <a:xfrm>
                <a:off x="-4680" y="9360"/>
                <a:ext cx="360" cy="360"/>
              </a:xfrm>
              <a:custGeom>
                <a:avLst/>
                <a:gdLst/>
                <a:ahLst/>
                <a:rect l="l" t="t" r="r" b="b"/>
                <a:pathLst>
                  <a:path w="1" h="1">
                    <a:moveTo>
                      <a:pt x="0" y="0"/>
                    </a:moveTo>
                    <a:lnTo>
                      <a:pt x="0" y="0"/>
                    </a:lnTo>
                  </a:path>
                </a:pathLst>
              </a:custGeom>
              <a:noFill/>
              <a:ln>
                <a:solidFill>
                  <a:srgbClr val="ffffff"/>
                </a:solidFill>
              </a:ln>
            </p:spPr>
            <p:style>
              <a:lnRef idx="0"/>
              <a:fillRef idx="0"/>
              <a:effectRef idx="0"/>
              <a:fontRef idx="minor"/>
            </p:style>
          </p:sp>
          <p:sp>
            <p:nvSpPr>
              <p:cNvPr id="15" name="CustomShape 15"/>
              <p:cNvSpPr/>
              <p:nvPr/>
            </p:nvSpPr>
            <p:spPr>
              <a:xfrm>
                <a:off x="9360" y="1801800"/>
                <a:ext cx="122040" cy="125280"/>
              </a:xfrm>
              <a:custGeom>
                <a:avLst/>
                <a:gdLst/>
                <a:ahLst/>
                <a:rect l="l" t="t" r="r" b="b"/>
                <a:pathLst>
                  <a:path w="78" h="80">
                    <a:moveTo>
                      <a:pt x="6" y="80"/>
                    </a:moveTo>
                    <a:lnTo>
                      <a:pt x="0" y="71"/>
                    </a:lnTo>
                    <a:lnTo>
                      <a:pt x="69" y="0"/>
                    </a:lnTo>
                    <a:lnTo>
                      <a:pt x="78" y="9"/>
                    </a:lnTo>
                    <a:lnTo>
                      <a:pt x="6" y="80"/>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6" name="CustomShape 16"/>
              <p:cNvSpPr/>
              <p:nvPr/>
            </p:nvSpPr>
            <p:spPr>
              <a:xfrm>
                <a:off x="-9360" y="3549600"/>
                <a:ext cx="145800" cy="479160"/>
              </a:xfrm>
              <a:custGeom>
                <a:avLst/>
                <a:gdLst/>
                <a:ahLst/>
                <a:rect l="l" t="t" r="r" b="b"/>
                <a:pathLst>
                  <a:path w="93" h="303">
                    <a:moveTo>
                      <a:pt x="93" y="303"/>
                    </a:moveTo>
                    <a:lnTo>
                      <a:pt x="78" y="303"/>
                    </a:lnTo>
                    <a:lnTo>
                      <a:pt x="78" y="78"/>
                    </a:lnTo>
                    <a:lnTo>
                      <a:pt x="0" y="12"/>
                    </a:lnTo>
                    <a:lnTo>
                      <a:pt x="12" y="0"/>
                    </a:lnTo>
                    <a:lnTo>
                      <a:pt x="93" y="69"/>
                    </a:lnTo>
                    <a:lnTo>
                      <a:pt x="93" y="303"/>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7" name="CustomShape 17"/>
              <p:cNvSpPr/>
              <p:nvPr/>
            </p:nvSpPr>
            <p:spPr>
              <a:xfrm>
                <a:off x="128520" y="1382760"/>
                <a:ext cx="141120" cy="474480"/>
              </a:xfrm>
              <a:custGeom>
                <a:avLst/>
                <a:gdLst/>
                <a:ahLst/>
                <a:rect l="l" t="t" r="r" b="b"/>
                <a:pathLst>
                  <a:path w="90" h="300">
                    <a:moveTo>
                      <a:pt x="90" y="300"/>
                    </a:moveTo>
                    <a:lnTo>
                      <a:pt x="78" y="300"/>
                    </a:lnTo>
                    <a:lnTo>
                      <a:pt x="78" y="84"/>
                    </a:lnTo>
                    <a:lnTo>
                      <a:pt x="0" y="9"/>
                    </a:lnTo>
                    <a:lnTo>
                      <a:pt x="9" y="0"/>
                    </a:lnTo>
                    <a:lnTo>
                      <a:pt x="90" y="81"/>
                    </a:lnTo>
                    <a:lnTo>
                      <a:pt x="90" y="300"/>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8" name="CustomShape 18"/>
              <p:cNvSpPr/>
              <p:nvPr/>
            </p:nvSpPr>
            <p:spPr>
              <a:xfrm>
                <a:off x="204840" y="1849320"/>
                <a:ext cx="112680" cy="106200"/>
              </a:xfrm>
              <a:custGeom>
                <a:avLst/>
                <a:gdLst/>
                <a:ahLst/>
                <a:rect l="l" t="t"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9" name="CustomShape 19"/>
              <p:cNvSpPr/>
              <p:nvPr/>
            </p:nvSpPr>
            <p:spPr>
              <a:xfrm>
                <a:off x="133200" y="4662360"/>
                <a:ext cx="21960" cy="217944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20" name="CustomShape 20"/>
              <p:cNvSpPr/>
              <p:nvPr/>
            </p:nvSpPr>
            <p:spPr>
              <a:xfrm>
                <a:off x="223920" y="5041800"/>
                <a:ext cx="367920" cy="1800000"/>
              </a:xfrm>
              <a:custGeom>
                <a:avLst/>
                <a:gdLst/>
                <a:ahLst/>
                <a:rect l="l" t="t" r="r" b="b"/>
                <a:pathLst>
                  <a:path w="233" h="1135">
                    <a:moveTo>
                      <a:pt x="15" y="1135"/>
                    </a:moveTo>
                    <a:lnTo>
                      <a:pt x="0" y="1135"/>
                    </a:lnTo>
                    <a:lnTo>
                      <a:pt x="0" y="515"/>
                    </a:lnTo>
                    <a:lnTo>
                      <a:pt x="0" y="512"/>
                    </a:lnTo>
                    <a:lnTo>
                      <a:pt x="218" y="0"/>
                    </a:lnTo>
                    <a:lnTo>
                      <a:pt x="233" y="6"/>
                    </a:lnTo>
                    <a:lnTo>
                      <a:pt x="15" y="518"/>
                    </a:lnTo>
                    <a:lnTo>
                      <a:pt x="15" y="113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1" name="CustomShape 21"/>
              <p:cNvSpPr/>
              <p:nvPr/>
            </p:nvSpPr>
            <p:spPr>
              <a:xfrm>
                <a:off x="52560" y="4481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2" name="CustomShape 22"/>
              <p:cNvSpPr/>
              <p:nvPr/>
            </p:nvSpPr>
            <p:spPr>
              <a:xfrm>
                <a:off x="-14400" y="5627520"/>
                <a:ext cx="83880" cy="1214280"/>
              </a:xfrm>
              <a:custGeom>
                <a:avLst/>
                <a:gdLst/>
                <a:ahLst/>
                <a:rect l="l" t="t" r="r" b="b"/>
                <a:pathLst>
                  <a:path w="54" h="766">
                    <a:moveTo>
                      <a:pt x="54" y="766"/>
                    </a:moveTo>
                    <a:lnTo>
                      <a:pt x="36" y="766"/>
                    </a:lnTo>
                    <a:lnTo>
                      <a:pt x="36" y="149"/>
                    </a:lnTo>
                    <a:lnTo>
                      <a:pt x="0" y="3"/>
                    </a:lnTo>
                    <a:lnTo>
                      <a:pt x="18" y="0"/>
                    </a:lnTo>
                    <a:lnTo>
                      <a:pt x="54" y="146"/>
                    </a:lnTo>
                    <a:lnTo>
                      <a:pt x="54" y="766"/>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3" name="CustomShape 23"/>
              <p:cNvSpPr/>
              <p:nvPr/>
            </p:nvSpPr>
            <p:spPr>
              <a:xfrm>
                <a:off x="527040" y="4867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4" name="CustomShape 24"/>
              <p:cNvSpPr/>
              <p:nvPr/>
            </p:nvSpPr>
            <p:spPr>
              <a:xfrm>
                <a:off x="309600" y="5423040"/>
                <a:ext cx="372960" cy="1423800"/>
              </a:xfrm>
              <a:custGeom>
                <a:avLst/>
                <a:gdLst/>
                <a:ahLst/>
                <a:rect l="l" t="t" r="r" b="b"/>
                <a:pathLst>
                  <a:path w="236" h="898">
                    <a:moveTo>
                      <a:pt x="18" y="898"/>
                    </a:moveTo>
                    <a:lnTo>
                      <a:pt x="0" y="898"/>
                    </a:lnTo>
                    <a:lnTo>
                      <a:pt x="0" y="515"/>
                    </a:lnTo>
                    <a:lnTo>
                      <a:pt x="3" y="512"/>
                    </a:lnTo>
                    <a:lnTo>
                      <a:pt x="221" y="0"/>
                    </a:lnTo>
                    <a:lnTo>
                      <a:pt x="236" y="6"/>
                    </a:lnTo>
                    <a:lnTo>
                      <a:pt x="18" y="518"/>
                    </a:lnTo>
                    <a:lnTo>
                      <a:pt x="18" y="898"/>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5" name="CustomShape 25"/>
              <p:cNvSpPr/>
              <p:nvPr/>
            </p:nvSpPr>
            <p:spPr>
              <a:xfrm>
                <a:off x="569880" y="5945040"/>
                <a:ext cx="150480" cy="911160"/>
              </a:xfrm>
              <a:custGeom>
                <a:avLst/>
                <a:gdLst/>
                <a:ahLst/>
                <a:rect l="l" t="t" r="r" b="b"/>
                <a:pathLst>
                  <a:path w="96" h="575">
                    <a:moveTo>
                      <a:pt x="15" y="575"/>
                    </a:moveTo>
                    <a:lnTo>
                      <a:pt x="0" y="569"/>
                    </a:lnTo>
                    <a:lnTo>
                      <a:pt x="81" y="383"/>
                    </a:lnTo>
                    <a:lnTo>
                      <a:pt x="81" y="0"/>
                    </a:lnTo>
                    <a:lnTo>
                      <a:pt x="96" y="0"/>
                    </a:lnTo>
                    <a:lnTo>
                      <a:pt x="96" y="386"/>
                    </a:lnTo>
                    <a:lnTo>
                      <a:pt x="15" y="57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6" name="CustomShape 26"/>
              <p:cNvSpPr/>
              <p:nvPr/>
            </p:nvSpPr>
            <p:spPr>
              <a:xfrm>
                <a:off x="612720" y="5246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7" name="CustomShape 27"/>
              <p:cNvSpPr/>
              <p:nvPr/>
            </p:nvSpPr>
            <p:spPr>
              <a:xfrm>
                <a:off x="612720" y="57643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8" name="CustomShape 28"/>
              <p:cNvSpPr/>
              <p:nvPr/>
            </p:nvSpPr>
            <p:spPr>
              <a:xfrm>
                <a:off x="669960" y="6330960"/>
                <a:ext cx="415800" cy="515880"/>
              </a:xfrm>
              <a:custGeom>
                <a:avLst/>
                <a:gdLst/>
                <a:ahLst/>
                <a:rect l="l" t="t" r="r" b="b"/>
                <a:pathLst>
                  <a:path w="263" h="326">
                    <a:moveTo>
                      <a:pt x="15" y="326"/>
                    </a:moveTo>
                    <a:lnTo>
                      <a:pt x="0" y="320"/>
                    </a:lnTo>
                    <a:lnTo>
                      <a:pt x="45" y="206"/>
                    </a:lnTo>
                    <a:lnTo>
                      <a:pt x="48" y="206"/>
                    </a:lnTo>
                    <a:lnTo>
                      <a:pt x="254" y="0"/>
                    </a:lnTo>
                    <a:lnTo>
                      <a:pt x="263" y="12"/>
                    </a:lnTo>
                    <a:lnTo>
                      <a:pt x="60" y="215"/>
                    </a:lnTo>
                    <a:lnTo>
                      <a:pt x="15" y="326"/>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9" name="CustomShape 29"/>
              <p:cNvSpPr/>
              <p:nvPr/>
            </p:nvSpPr>
            <p:spPr>
              <a:xfrm>
                <a:off x="1049400" y="6221520"/>
                <a:ext cx="155520" cy="145800"/>
              </a:xfrm>
              <a:custGeom>
                <a:avLst/>
                <a:gdLst/>
                <a:ahLst/>
                <a:rect l="l" t="t"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grpSp>
        <p:grpSp>
          <p:nvGrpSpPr>
            <p:cNvPr id="30" name="Group 30"/>
            <p:cNvGrpSpPr/>
            <p:nvPr/>
          </p:nvGrpSpPr>
          <p:grpSpPr>
            <a:xfrm>
              <a:off x="11364840" y="0"/>
              <a:ext cx="672840" cy="6846840"/>
              <a:chOff x="11364840" y="0"/>
              <a:chExt cx="672840" cy="6846840"/>
            </a:xfrm>
          </p:grpSpPr>
          <p:sp>
            <p:nvSpPr>
              <p:cNvPr id="31" name="CustomShape 31"/>
              <p:cNvSpPr/>
              <p:nvPr/>
            </p:nvSpPr>
            <p:spPr>
              <a:xfrm>
                <a:off x="11484000" y="0"/>
                <a:ext cx="415800" cy="510840"/>
              </a:xfrm>
              <a:custGeom>
                <a:avLst/>
                <a:gdLst/>
                <a:ahLst/>
                <a:rect l="l" t="t" r="r" b="b"/>
                <a:pathLst>
                  <a:path w="263" h="323">
                    <a:moveTo>
                      <a:pt x="12" y="323"/>
                    </a:moveTo>
                    <a:lnTo>
                      <a:pt x="0" y="314"/>
                    </a:lnTo>
                    <a:lnTo>
                      <a:pt x="203" y="108"/>
                    </a:lnTo>
                    <a:lnTo>
                      <a:pt x="248" y="0"/>
                    </a:lnTo>
                    <a:lnTo>
                      <a:pt x="263" y="6"/>
                    </a:lnTo>
                    <a:lnTo>
                      <a:pt x="218" y="117"/>
                    </a:lnTo>
                    <a:lnTo>
                      <a:pt x="218" y="117"/>
                    </a:lnTo>
                    <a:lnTo>
                      <a:pt x="12" y="323"/>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2" name="CustomShape 32"/>
              <p:cNvSpPr/>
              <p:nvPr/>
            </p:nvSpPr>
            <p:spPr>
              <a:xfrm>
                <a:off x="11364840" y="474840"/>
                <a:ext cx="155520" cy="150480"/>
              </a:xfrm>
              <a:custGeom>
                <a:avLst/>
                <a:gdLst/>
                <a:ahLst/>
                <a:rect l="l" t="t"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3" name="CustomShape 33"/>
              <p:cNvSpPr/>
              <p:nvPr/>
            </p:nvSpPr>
            <p:spPr>
              <a:xfrm>
                <a:off x="11631600" y="1539720"/>
                <a:ext cx="18720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4" name="CustomShape 34"/>
              <p:cNvSpPr/>
              <p:nvPr/>
            </p:nvSpPr>
            <p:spPr>
              <a:xfrm>
                <a:off x="11531520" y="5694480"/>
                <a:ext cx="296640" cy="1152360"/>
              </a:xfrm>
              <a:custGeom>
                <a:avLst/>
                <a:gdLst/>
                <a:ahLst/>
                <a:rect l="l" t="t" r="r" b="b"/>
                <a:pathLst>
                  <a:path w="188" h="727">
                    <a:moveTo>
                      <a:pt x="15" y="727"/>
                    </a:moveTo>
                    <a:lnTo>
                      <a:pt x="0" y="727"/>
                    </a:lnTo>
                    <a:lnTo>
                      <a:pt x="0" y="407"/>
                    </a:lnTo>
                    <a:lnTo>
                      <a:pt x="0" y="407"/>
                    </a:lnTo>
                    <a:lnTo>
                      <a:pt x="176" y="0"/>
                    </a:lnTo>
                    <a:lnTo>
                      <a:pt x="188" y="6"/>
                    </a:lnTo>
                    <a:lnTo>
                      <a:pt x="15" y="410"/>
                    </a:lnTo>
                    <a:lnTo>
                      <a:pt x="15" y="727"/>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5" name="CustomShape 35"/>
              <p:cNvSpPr/>
              <p:nvPr/>
            </p:nvSpPr>
            <p:spPr>
              <a:xfrm>
                <a:off x="11773080" y="5551560"/>
                <a:ext cx="155520" cy="153720"/>
              </a:xfrm>
              <a:custGeom>
                <a:avLst/>
                <a:gdLst/>
                <a:ahLst/>
                <a:rect l="l" t="t"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6" name="CustomShape 36"/>
              <p:cNvSpPr/>
              <p:nvPr/>
            </p:nvSpPr>
            <p:spPr>
              <a:xfrm>
                <a:off x="11711160" y="4680"/>
                <a:ext cx="303120" cy="1542960"/>
              </a:xfrm>
              <a:custGeom>
                <a:avLst/>
                <a:gdLst/>
                <a:ahLst/>
                <a:rect l="l" t="t"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7" name="CustomShape 37"/>
              <p:cNvSpPr/>
              <p:nvPr/>
            </p:nvSpPr>
            <p:spPr>
              <a:xfrm>
                <a:off x="11636280" y="4867200"/>
                <a:ext cx="18720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8" name="CustomShape 38"/>
              <p:cNvSpPr/>
              <p:nvPr/>
            </p:nvSpPr>
            <p:spPr>
              <a:xfrm>
                <a:off x="11441160" y="5046840"/>
                <a:ext cx="306000" cy="1800000"/>
              </a:xfrm>
              <a:custGeom>
                <a:avLst/>
                <a:gdLst/>
                <a:ahLst/>
                <a:rect l="l" t="t"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9" name="CustomShape 39"/>
              <p:cNvSpPr/>
              <p:nvPr/>
            </p:nvSpPr>
            <p:spPr>
              <a:xfrm>
                <a:off x="11849040" y="641664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40" name="CustomShape 40"/>
              <p:cNvSpPr/>
              <p:nvPr/>
            </p:nvSpPr>
            <p:spPr>
              <a:xfrm>
                <a:off x="11939760" y="6595920"/>
                <a:ext cx="21960" cy="250560"/>
              </a:xfrm>
              <a:prstGeom prst="rect">
                <a:avLst/>
              </a:pr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grpSp>
      </p:grpSp>
      <p:pic>
        <p:nvPicPr>
          <p:cNvPr id="41" name="Picture 2" descr="\\DROBO-FS\QuickDrops\JB\PPTX NG\Droplets\LightingOverlay.png"/>
          <p:cNvPicPr/>
          <p:nvPr/>
        </p:nvPicPr>
        <p:blipFill>
          <a:blip r:embed="rId4">
            <a:alphaModFix amt="30000"/>
          </a:blip>
          <a:stretch/>
        </p:blipFill>
        <p:spPr>
          <a:xfrm>
            <a:off x="0" y="0"/>
            <a:ext cx="12190320" cy="6856200"/>
          </a:xfrm>
          <a:prstGeom prst="rect">
            <a:avLst/>
          </a:prstGeom>
          <a:ln>
            <a:noFill/>
          </a:ln>
        </p:spPr>
      </p:pic>
      <p:grpSp>
        <p:nvGrpSpPr>
          <p:cNvPr id="42" name="Group 41"/>
          <p:cNvGrpSpPr/>
          <p:nvPr/>
        </p:nvGrpSpPr>
        <p:grpSpPr>
          <a:xfrm>
            <a:off x="0" y="0"/>
            <a:ext cx="2303280" cy="6856200"/>
            <a:chOff x="0" y="0"/>
            <a:chExt cx="2303280" cy="6856200"/>
          </a:xfrm>
        </p:grpSpPr>
        <p:sp>
          <p:nvSpPr>
            <p:cNvPr id="43" name="CustomShape 42"/>
            <p:cNvSpPr/>
            <p:nvPr/>
          </p:nvSpPr>
          <p:spPr>
            <a:xfrm>
              <a:off x="1209600" y="4680"/>
              <a:ext cx="21960" cy="217944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44" name="CustomShape 43"/>
            <p:cNvSpPr/>
            <p:nvPr/>
          </p:nvSpPr>
          <p:spPr>
            <a:xfrm>
              <a:off x="1128600" y="217656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45" name="CustomShape 44"/>
            <p:cNvSpPr/>
            <p:nvPr/>
          </p:nvSpPr>
          <p:spPr>
            <a:xfrm>
              <a:off x="1123920" y="4021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46" name="CustomShape 45"/>
            <p:cNvSpPr/>
            <p:nvPr/>
          </p:nvSpPr>
          <p:spPr>
            <a:xfrm>
              <a:off x="414360" y="9360"/>
              <a:ext cx="26640" cy="447984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47" name="CustomShape 46"/>
            <p:cNvSpPr/>
            <p:nvPr/>
          </p:nvSpPr>
          <p:spPr>
            <a:xfrm>
              <a:off x="333360" y="4481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48" name="CustomShape 47"/>
            <p:cNvSpPr/>
            <p:nvPr/>
          </p:nvSpPr>
          <p:spPr>
            <a:xfrm>
              <a:off x="190440" y="9360"/>
              <a:ext cx="150480" cy="906120"/>
            </a:xfrm>
            <a:custGeom>
              <a:avLst/>
              <a:gdLst/>
              <a:ahLst/>
              <a:rect l="l" t="t" r="r" b="b"/>
              <a:pathLst>
                <a:path w="96" h="572">
                  <a:moveTo>
                    <a:pt x="15" y="572"/>
                  </a:moveTo>
                  <a:lnTo>
                    <a:pt x="0" y="566"/>
                  </a:lnTo>
                  <a:lnTo>
                    <a:pt x="81" y="380"/>
                  </a:lnTo>
                  <a:lnTo>
                    <a:pt x="81" y="0"/>
                  </a:lnTo>
                  <a:lnTo>
                    <a:pt x="96" y="0"/>
                  </a:lnTo>
                  <a:lnTo>
                    <a:pt x="96" y="383"/>
                  </a:lnTo>
                  <a:lnTo>
                    <a:pt x="15" y="572"/>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49" name="CustomShape 48"/>
            <p:cNvSpPr/>
            <p:nvPr/>
          </p:nvSpPr>
          <p:spPr>
            <a:xfrm>
              <a:off x="1290600" y="14400"/>
              <a:ext cx="374400" cy="1800000"/>
            </a:xfrm>
            <a:custGeom>
              <a:avLst/>
              <a:gdLst/>
              <a:ahLst/>
              <a:rect l="l" t="t" r="r" b="b"/>
              <a:pathLst>
                <a:path w="237" h="1135">
                  <a:moveTo>
                    <a:pt x="222" y="1135"/>
                  </a:moveTo>
                  <a:lnTo>
                    <a:pt x="0" y="620"/>
                  </a:lnTo>
                  <a:lnTo>
                    <a:pt x="0" y="0"/>
                  </a:lnTo>
                  <a:lnTo>
                    <a:pt x="18" y="0"/>
                  </a:lnTo>
                  <a:lnTo>
                    <a:pt x="18" y="617"/>
                  </a:lnTo>
                  <a:lnTo>
                    <a:pt x="237" y="1129"/>
                  </a:lnTo>
                  <a:lnTo>
                    <a:pt x="222" y="113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0" name="CustomShape 49"/>
            <p:cNvSpPr/>
            <p:nvPr/>
          </p:nvSpPr>
          <p:spPr>
            <a:xfrm>
              <a:off x="1600200" y="18018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1" name="CustomShape 50"/>
            <p:cNvSpPr/>
            <p:nvPr/>
          </p:nvSpPr>
          <p:spPr>
            <a:xfrm>
              <a:off x="1380960" y="9360"/>
              <a:ext cx="369720" cy="1423800"/>
            </a:xfrm>
            <a:custGeom>
              <a:avLst/>
              <a:gdLst/>
              <a:ahLst/>
              <a:rect l="l" t="t" r="r" b="b"/>
              <a:pathLst>
                <a:path w="234" h="898">
                  <a:moveTo>
                    <a:pt x="219" y="898"/>
                  </a:moveTo>
                  <a:lnTo>
                    <a:pt x="0" y="383"/>
                  </a:lnTo>
                  <a:lnTo>
                    <a:pt x="0" y="0"/>
                  </a:lnTo>
                  <a:lnTo>
                    <a:pt x="15" y="0"/>
                  </a:lnTo>
                  <a:lnTo>
                    <a:pt x="15" y="380"/>
                  </a:lnTo>
                  <a:lnTo>
                    <a:pt x="234" y="892"/>
                  </a:lnTo>
                  <a:lnTo>
                    <a:pt x="219" y="898"/>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2" name="CustomShape 51"/>
            <p:cNvSpPr/>
            <p:nvPr/>
          </p:nvSpPr>
          <p:spPr>
            <a:xfrm>
              <a:off x="1643040" y="0"/>
              <a:ext cx="150480" cy="911160"/>
            </a:xfrm>
            <a:custGeom>
              <a:avLst/>
              <a:gdLst/>
              <a:ahLst/>
              <a:rect l="l" t="t" r="r" b="b"/>
              <a:pathLst>
                <a:path w="96" h="575">
                  <a:moveTo>
                    <a:pt x="96" y="575"/>
                  </a:moveTo>
                  <a:lnTo>
                    <a:pt x="78" y="575"/>
                  </a:lnTo>
                  <a:lnTo>
                    <a:pt x="78" y="192"/>
                  </a:lnTo>
                  <a:lnTo>
                    <a:pt x="0" y="6"/>
                  </a:lnTo>
                  <a:lnTo>
                    <a:pt x="15" y="0"/>
                  </a:lnTo>
                  <a:lnTo>
                    <a:pt x="96" y="189"/>
                  </a:lnTo>
                  <a:lnTo>
                    <a:pt x="96" y="57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3" name="CustomShape 52"/>
            <p:cNvSpPr/>
            <p:nvPr/>
          </p:nvSpPr>
          <p:spPr>
            <a:xfrm>
              <a:off x="1685880" y="14209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4" name="CustomShape 53"/>
            <p:cNvSpPr/>
            <p:nvPr/>
          </p:nvSpPr>
          <p:spPr>
            <a:xfrm>
              <a:off x="1685880" y="9032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5" name="CustomShape 54"/>
            <p:cNvSpPr/>
            <p:nvPr/>
          </p:nvSpPr>
          <p:spPr>
            <a:xfrm>
              <a:off x="1743120" y="4680"/>
              <a:ext cx="417240" cy="520560"/>
            </a:xfrm>
            <a:custGeom>
              <a:avLst/>
              <a:gdLst/>
              <a:ahLst/>
              <a:rect l="l" t="t" r="r" b="b"/>
              <a:pathLst>
                <a:path w="264" h="329">
                  <a:moveTo>
                    <a:pt x="252" y="329"/>
                  </a:moveTo>
                  <a:lnTo>
                    <a:pt x="45" y="120"/>
                  </a:lnTo>
                  <a:lnTo>
                    <a:pt x="0" y="6"/>
                  </a:lnTo>
                  <a:lnTo>
                    <a:pt x="15" y="0"/>
                  </a:lnTo>
                  <a:lnTo>
                    <a:pt x="60" y="111"/>
                  </a:lnTo>
                  <a:lnTo>
                    <a:pt x="264" y="317"/>
                  </a:lnTo>
                  <a:lnTo>
                    <a:pt x="252" y="329"/>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6" name="CustomShape 55"/>
            <p:cNvSpPr/>
            <p:nvPr/>
          </p:nvSpPr>
          <p:spPr>
            <a:xfrm>
              <a:off x="2119320" y="488880"/>
              <a:ext cx="160200" cy="145800"/>
            </a:xfrm>
            <a:custGeom>
              <a:avLst/>
              <a:gdLst/>
              <a:ahLst/>
              <a:rect l="l" t="t"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7" name="CustomShape 56"/>
            <p:cNvSpPr/>
            <p:nvPr/>
          </p:nvSpPr>
          <p:spPr>
            <a:xfrm>
              <a:off x="952560" y="4680"/>
              <a:ext cx="150480" cy="906120"/>
            </a:xfrm>
            <a:custGeom>
              <a:avLst/>
              <a:gdLst/>
              <a:ahLst/>
              <a:rect l="l" t="t" r="r" b="b"/>
              <a:pathLst>
                <a:path w="96" h="572">
                  <a:moveTo>
                    <a:pt x="15" y="572"/>
                  </a:moveTo>
                  <a:lnTo>
                    <a:pt x="0" y="572"/>
                  </a:lnTo>
                  <a:lnTo>
                    <a:pt x="0" y="189"/>
                  </a:lnTo>
                  <a:lnTo>
                    <a:pt x="81" y="0"/>
                  </a:lnTo>
                  <a:lnTo>
                    <a:pt x="96" y="6"/>
                  </a:lnTo>
                  <a:lnTo>
                    <a:pt x="15" y="192"/>
                  </a:lnTo>
                  <a:lnTo>
                    <a:pt x="15" y="572"/>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8" name="CustomShape 57"/>
            <p:cNvSpPr/>
            <p:nvPr/>
          </p:nvSpPr>
          <p:spPr>
            <a:xfrm>
              <a:off x="866880" y="9032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9" name="CustomShape 58"/>
            <p:cNvSpPr/>
            <p:nvPr/>
          </p:nvSpPr>
          <p:spPr>
            <a:xfrm>
              <a:off x="890640" y="15541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60" name="CustomShape 59"/>
            <p:cNvSpPr/>
            <p:nvPr/>
          </p:nvSpPr>
          <p:spPr>
            <a:xfrm>
              <a:off x="738360" y="5622840"/>
              <a:ext cx="336240" cy="1214280"/>
            </a:xfrm>
            <a:custGeom>
              <a:avLst/>
              <a:gdLst/>
              <a:ahLst/>
              <a:rect l="l" t="t" r="r" b="b"/>
              <a:pathLst>
                <a:path w="213" h="766">
                  <a:moveTo>
                    <a:pt x="213" y="766"/>
                  </a:moveTo>
                  <a:lnTo>
                    <a:pt x="195" y="766"/>
                  </a:lnTo>
                  <a:lnTo>
                    <a:pt x="195" y="464"/>
                  </a:lnTo>
                  <a:lnTo>
                    <a:pt x="0" y="6"/>
                  </a:lnTo>
                  <a:lnTo>
                    <a:pt x="12" y="0"/>
                  </a:lnTo>
                  <a:lnTo>
                    <a:pt x="213" y="461"/>
                  </a:lnTo>
                  <a:lnTo>
                    <a:pt x="213" y="766"/>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61" name="CustomShape 60"/>
            <p:cNvSpPr/>
            <p:nvPr/>
          </p:nvSpPr>
          <p:spPr>
            <a:xfrm>
              <a:off x="647640" y="5479920"/>
              <a:ext cx="155520" cy="155520"/>
            </a:xfrm>
            <a:custGeom>
              <a:avLst/>
              <a:gdLst/>
              <a:ahLst/>
              <a:rect l="l" t="t"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62" name="CustomShape 61"/>
            <p:cNvSpPr/>
            <p:nvPr/>
          </p:nvSpPr>
          <p:spPr>
            <a:xfrm>
              <a:off x="66600" y="903240"/>
              <a:ext cx="188640" cy="188640"/>
            </a:xfrm>
            <a:custGeom>
              <a:avLst/>
              <a:gdLst/>
              <a:ahLst/>
              <a:rect l="l" t="t"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63" name="CustomShape 62"/>
            <p:cNvSpPr/>
            <p:nvPr/>
          </p:nvSpPr>
          <p:spPr>
            <a:xfrm>
              <a:off x="0" y="3897360"/>
              <a:ext cx="131400" cy="264960"/>
            </a:xfrm>
            <a:custGeom>
              <a:avLst/>
              <a:gdLst/>
              <a:ahLst/>
              <a:rect l="l" t="t" r="r" b="b"/>
              <a:pathLst>
                <a:path w="84" h="168">
                  <a:moveTo>
                    <a:pt x="69" y="168"/>
                  </a:moveTo>
                  <a:lnTo>
                    <a:pt x="0" y="6"/>
                  </a:lnTo>
                  <a:lnTo>
                    <a:pt x="12" y="0"/>
                  </a:lnTo>
                  <a:lnTo>
                    <a:pt x="84" y="162"/>
                  </a:lnTo>
                  <a:lnTo>
                    <a:pt x="69" y="168"/>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64" name="CustomShape 63"/>
            <p:cNvSpPr/>
            <p:nvPr/>
          </p:nvSpPr>
          <p:spPr>
            <a:xfrm>
              <a:off x="66600" y="414972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65" name="CustomShape 64"/>
            <p:cNvSpPr/>
            <p:nvPr/>
          </p:nvSpPr>
          <p:spPr>
            <a:xfrm>
              <a:off x="0" y="1644480"/>
              <a:ext cx="131400" cy="268200"/>
            </a:xfrm>
            <a:custGeom>
              <a:avLst/>
              <a:gdLst/>
              <a:ahLst/>
              <a:rect l="l" t="t" r="r" b="b"/>
              <a:pathLst>
                <a:path w="84" h="170">
                  <a:moveTo>
                    <a:pt x="12" y="170"/>
                  </a:moveTo>
                  <a:lnTo>
                    <a:pt x="0" y="164"/>
                  </a:lnTo>
                  <a:lnTo>
                    <a:pt x="69" y="0"/>
                  </a:lnTo>
                  <a:lnTo>
                    <a:pt x="84" y="6"/>
                  </a:lnTo>
                  <a:lnTo>
                    <a:pt x="12" y="170"/>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66" name="CustomShape 65"/>
            <p:cNvSpPr/>
            <p:nvPr/>
          </p:nvSpPr>
          <p:spPr>
            <a:xfrm>
              <a:off x="66600" y="14684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67" name="CustomShape 66"/>
            <p:cNvSpPr/>
            <p:nvPr/>
          </p:nvSpPr>
          <p:spPr>
            <a:xfrm>
              <a:off x="695160" y="4680"/>
              <a:ext cx="307800" cy="1557000"/>
            </a:xfrm>
            <a:custGeom>
              <a:avLst/>
              <a:gdLst/>
              <a:ahLst/>
              <a:rect l="l" t="t"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68" name="CustomShape 67"/>
            <p:cNvSpPr/>
            <p:nvPr/>
          </p:nvSpPr>
          <p:spPr>
            <a:xfrm>
              <a:off x="57240" y="48816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69" name="CustomShape 68"/>
            <p:cNvSpPr/>
            <p:nvPr/>
          </p:nvSpPr>
          <p:spPr>
            <a:xfrm>
              <a:off x="138240" y="5060880"/>
              <a:ext cx="303120" cy="1776240"/>
            </a:xfrm>
            <a:custGeom>
              <a:avLst/>
              <a:gdLst/>
              <a:ahLst/>
              <a:rect l="l" t="t"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70" name="CustomShape 69"/>
            <p:cNvSpPr/>
            <p:nvPr/>
          </p:nvSpPr>
          <p:spPr>
            <a:xfrm>
              <a:off x="561960" y="643104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71" name="CustomShape 70"/>
            <p:cNvSpPr/>
            <p:nvPr/>
          </p:nvSpPr>
          <p:spPr>
            <a:xfrm>
              <a:off x="642960" y="6610320"/>
              <a:ext cx="21960" cy="24120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72" name="CustomShape 71"/>
            <p:cNvSpPr/>
            <p:nvPr/>
          </p:nvSpPr>
          <p:spPr>
            <a:xfrm>
              <a:off x="76320" y="6431040"/>
              <a:ext cx="188640" cy="187200"/>
            </a:xfrm>
            <a:custGeom>
              <a:avLst/>
              <a:gdLst/>
              <a:ahLst/>
              <a:rect l="l" t="t"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73" name="CustomShape 72"/>
            <p:cNvSpPr/>
            <p:nvPr/>
          </p:nvSpPr>
          <p:spPr>
            <a:xfrm>
              <a:off x="0" y="5978520"/>
              <a:ext cx="188640" cy="460080"/>
            </a:xfrm>
            <a:custGeom>
              <a:avLst/>
              <a:gdLst/>
              <a:ahLst/>
              <a:rect l="l" t="t" r="r" b="b"/>
              <a:pathLst>
                <a:path w="120" h="291">
                  <a:moveTo>
                    <a:pt x="120" y="291"/>
                  </a:moveTo>
                  <a:lnTo>
                    <a:pt x="105" y="291"/>
                  </a:lnTo>
                  <a:lnTo>
                    <a:pt x="105" y="114"/>
                  </a:lnTo>
                  <a:lnTo>
                    <a:pt x="0" y="9"/>
                  </a:lnTo>
                  <a:lnTo>
                    <a:pt x="12" y="0"/>
                  </a:lnTo>
                  <a:lnTo>
                    <a:pt x="120" y="108"/>
                  </a:lnTo>
                  <a:lnTo>
                    <a:pt x="120" y="291"/>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74" name="CustomShape 73"/>
            <p:cNvSpPr/>
            <p:nvPr/>
          </p:nvSpPr>
          <p:spPr>
            <a:xfrm>
              <a:off x="1014480" y="1801800"/>
              <a:ext cx="212400" cy="753840"/>
            </a:xfrm>
            <a:custGeom>
              <a:avLst/>
              <a:gdLst/>
              <a:ahLst/>
              <a:rect l="l" t="t" r="r" b="b"/>
              <a:pathLst>
                <a:path w="135" h="476">
                  <a:moveTo>
                    <a:pt x="12" y="476"/>
                  </a:moveTo>
                  <a:lnTo>
                    <a:pt x="0" y="476"/>
                  </a:lnTo>
                  <a:lnTo>
                    <a:pt x="0" y="128"/>
                  </a:lnTo>
                  <a:lnTo>
                    <a:pt x="126" y="0"/>
                  </a:lnTo>
                  <a:lnTo>
                    <a:pt x="135" y="9"/>
                  </a:lnTo>
                  <a:lnTo>
                    <a:pt x="12" y="131"/>
                  </a:lnTo>
                  <a:lnTo>
                    <a:pt x="12" y="476"/>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75" name="CustomShape 74"/>
            <p:cNvSpPr/>
            <p:nvPr/>
          </p:nvSpPr>
          <p:spPr>
            <a:xfrm>
              <a:off x="938160" y="2548080"/>
              <a:ext cx="164880" cy="158400"/>
            </a:xfrm>
            <a:custGeom>
              <a:avLst/>
              <a:gdLst/>
              <a:ahLst/>
              <a:rect l="l" t="t"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76" name="CustomShape 75"/>
            <p:cNvSpPr/>
            <p:nvPr/>
          </p:nvSpPr>
          <p:spPr>
            <a:xfrm>
              <a:off x="595440" y="4680"/>
              <a:ext cx="636480" cy="4024080"/>
            </a:xfrm>
            <a:custGeom>
              <a:avLst/>
              <a:gdLst/>
              <a:ahLst/>
              <a:rect l="l" t="t"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77" name="CustomShape 76"/>
            <p:cNvSpPr/>
            <p:nvPr/>
          </p:nvSpPr>
          <p:spPr>
            <a:xfrm>
              <a:off x="1224000" y="1382760"/>
              <a:ext cx="141120" cy="474480"/>
            </a:xfrm>
            <a:custGeom>
              <a:avLst/>
              <a:gdLst/>
              <a:ahLst/>
              <a:rect l="l" t="t" r="r" b="b"/>
              <a:pathLst>
                <a:path w="90" h="300">
                  <a:moveTo>
                    <a:pt x="90" y="300"/>
                  </a:moveTo>
                  <a:lnTo>
                    <a:pt x="78" y="300"/>
                  </a:lnTo>
                  <a:lnTo>
                    <a:pt x="78" y="84"/>
                  </a:lnTo>
                  <a:lnTo>
                    <a:pt x="0" y="9"/>
                  </a:lnTo>
                  <a:lnTo>
                    <a:pt x="9" y="0"/>
                  </a:lnTo>
                  <a:lnTo>
                    <a:pt x="90" y="81"/>
                  </a:lnTo>
                  <a:lnTo>
                    <a:pt x="90" y="300"/>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78" name="CustomShape 77"/>
            <p:cNvSpPr/>
            <p:nvPr/>
          </p:nvSpPr>
          <p:spPr>
            <a:xfrm>
              <a:off x="1300320" y="1849320"/>
              <a:ext cx="107640" cy="106200"/>
            </a:xfrm>
            <a:custGeom>
              <a:avLst/>
              <a:gdLst/>
              <a:ahLst/>
              <a:rect l="l" t="t"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79" name="CustomShape 78"/>
            <p:cNvSpPr/>
            <p:nvPr/>
          </p:nvSpPr>
          <p:spPr>
            <a:xfrm>
              <a:off x="281160" y="3417840"/>
              <a:ext cx="141120" cy="473040"/>
            </a:xfrm>
            <a:custGeom>
              <a:avLst/>
              <a:gdLst/>
              <a:ahLst/>
              <a:rect l="l" t="t" r="r" b="b"/>
              <a:pathLst>
                <a:path w="90" h="299">
                  <a:moveTo>
                    <a:pt x="12" y="299"/>
                  </a:moveTo>
                  <a:lnTo>
                    <a:pt x="0" y="299"/>
                  </a:lnTo>
                  <a:lnTo>
                    <a:pt x="0" y="80"/>
                  </a:lnTo>
                  <a:lnTo>
                    <a:pt x="81" y="0"/>
                  </a:lnTo>
                  <a:lnTo>
                    <a:pt x="90" y="8"/>
                  </a:lnTo>
                  <a:lnTo>
                    <a:pt x="12" y="83"/>
                  </a:lnTo>
                  <a:lnTo>
                    <a:pt x="12" y="299"/>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80" name="CustomShape 79"/>
            <p:cNvSpPr/>
            <p:nvPr/>
          </p:nvSpPr>
          <p:spPr>
            <a:xfrm>
              <a:off x="237960" y="3882960"/>
              <a:ext cx="107640" cy="107640"/>
            </a:xfrm>
            <a:custGeom>
              <a:avLst/>
              <a:gdLst/>
              <a:ahLst/>
              <a:rect l="l" t="t"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81" name="CustomShape 80"/>
            <p:cNvSpPr/>
            <p:nvPr/>
          </p:nvSpPr>
          <p:spPr>
            <a:xfrm>
              <a:off x="4680" y="2166840"/>
              <a:ext cx="112680" cy="450720"/>
            </a:xfrm>
            <a:custGeom>
              <a:avLst/>
              <a:gdLst/>
              <a:ahLst/>
              <a:rect l="l" t="t" r="r" b="b"/>
              <a:pathLst>
                <a:path w="72" h="285">
                  <a:moveTo>
                    <a:pt x="6" y="285"/>
                  </a:moveTo>
                  <a:lnTo>
                    <a:pt x="0" y="276"/>
                  </a:lnTo>
                  <a:lnTo>
                    <a:pt x="60" y="216"/>
                  </a:lnTo>
                  <a:lnTo>
                    <a:pt x="60" y="0"/>
                  </a:lnTo>
                  <a:lnTo>
                    <a:pt x="72" y="0"/>
                  </a:lnTo>
                  <a:lnTo>
                    <a:pt x="72" y="222"/>
                  </a:lnTo>
                  <a:lnTo>
                    <a:pt x="6" y="28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82" name="CustomShape 81"/>
            <p:cNvSpPr/>
            <p:nvPr/>
          </p:nvSpPr>
          <p:spPr>
            <a:xfrm>
              <a:off x="52560" y="2066760"/>
              <a:ext cx="107640" cy="107640"/>
            </a:xfrm>
            <a:custGeom>
              <a:avLst/>
              <a:gdLst/>
              <a:ahLst/>
              <a:rect l="l" t="t"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83" name="CustomShape 82"/>
            <p:cNvSpPr/>
            <p:nvPr/>
          </p:nvSpPr>
          <p:spPr>
            <a:xfrm>
              <a:off x="1228680" y="4662360"/>
              <a:ext cx="21960" cy="217944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84" name="CustomShape 83"/>
            <p:cNvSpPr/>
            <p:nvPr/>
          </p:nvSpPr>
          <p:spPr>
            <a:xfrm>
              <a:off x="1319040" y="5041800"/>
              <a:ext cx="369720" cy="1800000"/>
            </a:xfrm>
            <a:custGeom>
              <a:avLst/>
              <a:gdLst/>
              <a:ahLst/>
              <a:rect l="l" t="t" r="r" b="b"/>
              <a:pathLst>
                <a:path w="234" h="1135">
                  <a:moveTo>
                    <a:pt x="15" y="1135"/>
                  </a:moveTo>
                  <a:lnTo>
                    <a:pt x="0" y="1135"/>
                  </a:lnTo>
                  <a:lnTo>
                    <a:pt x="0" y="515"/>
                  </a:lnTo>
                  <a:lnTo>
                    <a:pt x="0" y="512"/>
                  </a:lnTo>
                  <a:lnTo>
                    <a:pt x="219" y="0"/>
                  </a:lnTo>
                  <a:lnTo>
                    <a:pt x="234" y="6"/>
                  </a:lnTo>
                  <a:lnTo>
                    <a:pt x="15" y="518"/>
                  </a:lnTo>
                  <a:lnTo>
                    <a:pt x="15" y="113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85" name="CustomShape 84"/>
            <p:cNvSpPr/>
            <p:nvPr/>
          </p:nvSpPr>
          <p:spPr>
            <a:xfrm>
              <a:off x="1147680" y="4481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86" name="CustomShape 85"/>
            <p:cNvSpPr/>
            <p:nvPr/>
          </p:nvSpPr>
          <p:spPr>
            <a:xfrm>
              <a:off x="819000" y="3983040"/>
              <a:ext cx="345960" cy="2858760"/>
            </a:xfrm>
            <a:custGeom>
              <a:avLst/>
              <a:gdLst/>
              <a:ahLst/>
              <a:rect l="l" t="t" r="r" b="b"/>
              <a:pathLst>
                <a:path w="219" h="1802">
                  <a:moveTo>
                    <a:pt x="219" y="1802"/>
                  </a:moveTo>
                  <a:lnTo>
                    <a:pt x="201" y="1802"/>
                  </a:lnTo>
                  <a:lnTo>
                    <a:pt x="201" y="1185"/>
                  </a:lnTo>
                  <a:lnTo>
                    <a:pt x="0" y="3"/>
                  </a:lnTo>
                  <a:lnTo>
                    <a:pt x="15" y="0"/>
                  </a:lnTo>
                  <a:lnTo>
                    <a:pt x="219" y="1185"/>
                  </a:lnTo>
                  <a:lnTo>
                    <a:pt x="219" y="1802"/>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87" name="CustomShape 86"/>
            <p:cNvSpPr/>
            <p:nvPr/>
          </p:nvSpPr>
          <p:spPr>
            <a:xfrm>
              <a:off x="728640" y="380700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88" name="CustomShape 87"/>
            <p:cNvSpPr/>
            <p:nvPr/>
          </p:nvSpPr>
          <p:spPr>
            <a:xfrm>
              <a:off x="1623960" y="4867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89" name="CustomShape 88"/>
            <p:cNvSpPr/>
            <p:nvPr/>
          </p:nvSpPr>
          <p:spPr>
            <a:xfrm>
              <a:off x="1405080" y="5423040"/>
              <a:ext cx="369720" cy="1423800"/>
            </a:xfrm>
            <a:custGeom>
              <a:avLst/>
              <a:gdLst/>
              <a:ahLst/>
              <a:rect l="l" t="t" r="r" b="b"/>
              <a:pathLst>
                <a:path w="234" h="898">
                  <a:moveTo>
                    <a:pt x="18" y="898"/>
                  </a:moveTo>
                  <a:lnTo>
                    <a:pt x="0" y="898"/>
                  </a:lnTo>
                  <a:lnTo>
                    <a:pt x="0" y="515"/>
                  </a:lnTo>
                  <a:lnTo>
                    <a:pt x="0" y="512"/>
                  </a:lnTo>
                  <a:lnTo>
                    <a:pt x="222" y="0"/>
                  </a:lnTo>
                  <a:lnTo>
                    <a:pt x="234" y="6"/>
                  </a:lnTo>
                  <a:lnTo>
                    <a:pt x="18" y="518"/>
                  </a:lnTo>
                  <a:lnTo>
                    <a:pt x="18" y="898"/>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90" name="CustomShape 89"/>
            <p:cNvSpPr/>
            <p:nvPr/>
          </p:nvSpPr>
          <p:spPr>
            <a:xfrm>
              <a:off x="1666800" y="5945040"/>
              <a:ext cx="150480" cy="911160"/>
            </a:xfrm>
            <a:custGeom>
              <a:avLst/>
              <a:gdLst/>
              <a:ahLst/>
              <a:rect l="l" t="t" r="r" b="b"/>
              <a:pathLst>
                <a:path w="96" h="575">
                  <a:moveTo>
                    <a:pt x="15" y="575"/>
                  </a:moveTo>
                  <a:lnTo>
                    <a:pt x="0" y="569"/>
                  </a:lnTo>
                  <a:lnTo>
                    <a:pt x="81" y="383"/>
                  </a:lnTo>
                  <a:lnTo>
                    <a:pt x="81" y="0"/>
                  </a:lnTo>
                  <a:lnTo>
                    <a:pt x="96" y="0"/>
                  </a:lnTo>
                  <a:lnTo>
                    <a:pt x="96" y="386"/>
                  </a:lnTo>
                  <a:lnTo>
                    <a:pt x="15" y="57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91" name="CustomShape 90"/>
            <p:cNvSpPr/>
            <p:nvPr/>
          </p:nvSpPr>
          <p:spPr>
            <a:xfrm>
              <a:off x="1709640" y="5246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92" name="CustomShape 91"/>
            <p:cNvSpPr/>
            <p:nvPr/>
          </p:nvSpPr>
          <p:spPr>
            <a:xfrm>
              <a:off x="1709640" y="57643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93" name="CustomShape 92"/>
            <p:cNvSpPr/>
            <p:nvPr/>
          </p:nvSpPr>
          <p:spPr>
            <a:xfrm>
              <a:off x="1766880" y="6330960"/>
              <a:ext cx="417240" cy="525240"/>
            </a:xfrm>
            <a:custGeom>
              <a:avLst/>
              <a:gdLst/>
              <a:ahLst/>
              <a:rect l="l" t="t" r="r" b="b"/>
              <a:pathLst>
                <a:path w="264" h="332">
                  <a:moveTo>
                    <a:pt x="12" y="332"/>
                  </a:moveTo>
                  <a:lnTo>
                    <a:pt x="0" y="326"/>
                  </a:lnTo>
                  <a:lnTo>
                    <a:pt x="45" y="206"/>
                  </a:lnTo>
                  <a:lnTo>
                    <a:pt x="255" y="0"/>
                  </a:lnTo>
                  <a:lnTo>
                    <a:pt x="264" y="12"/>
                  </a:lnTo>
                  <a:lnTo>
                    <a:pt x="60" y="215"/>
                  </a:lnTo>
                  <a:lnTo>
                    <a:pt x="12" y="332"/>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94" name="CustomShape 93"/>
            <p:cNvSpPr/>
            <p:nvPr/>
          </p:nvSpPr>
          <p:spPr>
            <a:xfrm>
              <a:off x="2147760" y="6221520"/>
              <a:ext cx="155520" cy="145800"/>
            </a:xfrm>
            <a:custGeom>
              <a:avLst/>
              <a:gdLst/>
              <a:ahLst/>
              <a:rect l="l" t="t"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95" name="CustomShape 94"/>
            <p:cNvSpPr/>
            <p:nvPr/>
          </p:nvSpPr>
          <p:spPr>
            <a:xfrm>
              <a:off x="504720" y="9360"/>
              <a:ext cx="231480" cy="5101920"/>
            </a:xfrm>
            <a:custGeom>
              <a:avLst/>
              <a:gdLst/>
              <a:ahLst/>
              <a:rect l="l" t="t"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96" name="CustomShape 95"/>
            <p:cNvSpPr/>
            <p:nvPr/>
          </p:nvSpPr>
          <p:spPr>
            <a:xfrm>
              <a:off x="633240" y="5103720"/>
              <a:ext cx="183960" cy="183960"/>
            </a:xfrm>
            <a:custGeom>
              <a:avLst/>
              <a:gdLst/>
              <a:ahLst/>
              <a:rect l="l" t="t"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grpSp>
      <p:sp>
        <p:nvSpPr>
          <p:cNvPr id="97" name="PlaceHolder 96"/>
          <p:cNvSpPr>
            <a:spLocks noGrp="1"/>
          </p:cNvSpPr>
          <p:nvPr>
            <p:ph type="title"/>
          </p:nvPr>
        </p:nvSpPr>
        <p:spPr>
          <a:xfrm>
            <a:off x="609480" y="273600"/>
            <a:ext cx="10972440" cy="1144800"/>
          </a:xfrm>
          <a:prstGeom prst="rect">
            <a:avLst/>
          </a:prstGeom>
        </p:spPr>
        <p:txBody>
          <a:bodyPr lIns="0" rIns="0" tIns="0" bIns="0" anchor="ctr">
            <a:noAutofit/>
          </a:bodyPr>
          <a:p>
            <a:pPr algn="ctr"/>
            <a:r>
              <a:rPr b="0" lang="en-ZA" sz="4400" spc="-1" strike="noStrike">
                <a:latin typeface="Arial"/>
              </a:rPr>
              <a:t>Cli</a:t>
            </a:r>
            <a:r>
              <a:rPr b="0" lang="en-ZA" sz="4400" spc="-1" strike="noStrike">
                <a:latin typeface="Arial"/>
              </a:rPr>
              <a:t>ck </a:t>
            </a:r>
            <a:r>
              <a:rPr b="0" lang="en-ZA" sz="4400" spc="-1" strike="noStrike">
                <a:latin typeface="Arial"/>
              </a:rPr>
              <a:t>to </a:t>
            </a:r>
            <a:r>
              <a:rPr b="0" lang="en-ZA" sz="4400" spc="-1" strike="noStrike">
                <a:latin typeface="Arial"/>
              </a:rPr>
              <a:t>edi</a:t>
            </a:r>
            <a:r>
              <a:rPr b="0" lang="en-ZA" sz="4400" spc="-1" strike="noStrike">
                <a:latin typeface="Arial"/>
              </a:rPr>
              <a:t>t </a:t>
            </a:r>
            <a:r>
              <a:rPr b="0" lang="en-ZA" sz="4400" spc="-1" strike="noStrike">
                <a:latin typeface="Arial"/>
              </a:rPr>
              <a:t>the </a:t>
            </a:r>
            <a:r>
              <a:rPr b="0" lang="en-ZA" sz="4400" spc="-1" strike="noStrike">
                <a:latin typeface="Arial"/>
              </a:rPr>
              <a:t>title </a:t>
            </a:r>
            <a:r>
              <a:rPr b="0" lang="en-ZA" sz="4400" spc="-1" strike="noStrike">
                <a:latin typeface="Arial"/>
              </a:rPr>
              <a:t>tex</a:t>
            </a:r>
            <a:r>
              <a:rPr b="0" lang="en-ZA" sz="4400" spc="-1" strike="noStrike">
                <a:latin typeface="Arial"/>
              </a:rPr>
              <a:t>t </a:t>
            </a:r>
            <a:r>
              <a:rPr b="0" lang="en-ZA" sz="4400" spc="-1" strike="noStrike">
                <a:latin typeface="Arial"/>
              </a:rPr>
              <a:t>for</a:t>
            </a:r>
            <a:r>
              <a:rPr b="0" lang="en-ZA" sz="4400" spc="-1" strike="noStrike">
                <a:latin typeface="Arial"/>
              </a:rPr>
              <a:t>ma</a:t>
            </a:r>
            <a:r>
              <a:rPr b="0" lang="en-ZA" sz="4400" spc="-1" strike="noStrike">
                <a:latin typeface="Arial"/>
              </a:rPr>
              <a:t>t</a:t>
            </a:r>
            <a:endParaRPr b="0" lang="en-ZA" sz="4400" spc="-1" strike="noStrike">
              <a:latin typeface="Arial"/>
            </a:endParaRPr>
          </a:p>
        </p:txBody>
      </p:sp>
      <p:sp>
        <p:nvSpPr>
          <p:cNvPr id="98" name="PlaceHolder 97"/>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ZA" sz="3200" spc="-1" strike="noStrike">
                <a:latin typeface="Arial"/>
              </a:rPr>
              <a:t>Click to edit the outline text format</a:t>
            </a:r>
            <a:endParaRPr b="0" lang="en-ZA" sz="3200" spc="-1" strike="noStrike">
              <a:latin typeface="Arial"/>
            </a:endParaRPr>
          </a:p>
          <a:p>
            <a:pPr lvl="1" marL="864000" indent="-324000">
              <a:spcBef>
                <a:spcPts val="1134"/>
              </a:spcBef>
              <a:buClr>
                <a:srgbClr val="000000"/>
              </a:buClr>
              <a:buSzPct val="75000"/>
              <a:buFont typeface="Symbol" charset="2"/>
              <a:buChar char=""/>
            </a:pPr>
            <a:r>
              <a:rPr b="0" lang="en-ZA" sz="2800" spc="-1" strike="noStrike">
                <a:latin typeface="Arial"/>
              </a:rPr>
              <a:t>Second Outline Level</a:t>
            </a:r>
            <a:endParaRPr b="0" lang="en-ZA" sz="2800" spc="-1" strike="noStrike">
              <a:latin typeface="Arial"/>
            </a:endParaRPr>
          </a:p>
          <a:p>
            <a:pPr lvl="2" marL="1296000" indent="-288000">
              <a:spcBef>
                <a:spcPts val="850"/>
              </a:spcBef>
              <a:buClr>
                <a:srgbClr val="000000"/>
              </a:buClr>
              <a:buSzPct val="45000"/>
              <a:buFont typeface="Wingdings" charset="2"/>
              <a:buChar char=""/>
            </a:pPr>
            <a:r>
              <a:rPr b="0" lang="en-ZA" sz="2400" spc="-1" strike="noStrike">
                <a:latin typeface="Arial"/>
              </a:rPr>
              <a:t>Third Outline Level</a:t>
            </a:r>
            <a:endParaRPr b="0" lang="en-ZA" sz="2400" spc="-1" strike="noStrike">
              <a:latin typeface="Arial"/>
            </a:endParaRPr>
          </a:p>
          <a:p>
            <a:pPr lvl="3" marL="1728000" indent="-216000">
              <a:spcBef>
                <a:spcPts val="567"/>
              </a:spcBef>
              <a:buClr>
                <a:srgbClr val="000000"/>
              </a:buClr>
              <a:buSzPct val="75000"/>
              <a:buFont typeface="Symbol" charset="2"/>
              <a:buChar char=""/>
            </a:pPr>
            <a:r>
              <a:rPr b="0" lang="en-ZA" sz="2000" spc="-1" strike="noStrike">
                <a:latin typeface="Arial"/>
              </a:rPr>
              <a:t>Fourth Outline Level</a:t>
            </a:r>
            <a:endParaRPr b="0" lang="en-ZA" sz="2000" spc="-1" strike="noStrike">
              <a:latin typeface="Arial"/>
            </a:endParaRPr>
          </a:p>
          <a:p>
            <a:pPr lvl="4" marL="2160000" indent="-216000">
              <a:spcBef>
                <a:spcPts val="283"/>
              </a:spcBef>
              <a:buClr>
                <a:srgbClr val="000000"/>
              </a:buClr>
              <a:buSzPct val="45000"/>
              <a:buFont typeface="Wingdings" charset="2"/>
              <a:buChar char=""/>
            </a:pPr>
            <a:r>
              <a:rPr b="0" lang="en-ZA" sz="2000" spc="-1" strike="noStrike">
                <a:latin typeface="Arial"/>
              </a:rPr>
              <a:t>Fifth Outline Level</a:t>
            </a:r>
            <a:endParaRPr b="0" lang="en-ZA" sz="2000" spc="-1" strike="noStrike">
              <a:latin typeface="Arial"/>
            </a:endParaRPr>
          </a:p>
          <a:p>
            <a:pPr lvl="5" marL="2592000" indent="-216000">
              <a:spcBef>
                <a:spcPts val="283"/>
              </a:spcBef>
              <a:buClr>
                <a:srgbClr val="000000"/>
              </a:buClr>
              <a:buSzPct val="45000"/>
              <a:buFont typeface="Wingdings" charset="2"/>
              <a:buChar char=""/>
            </a:pPr>
            <a:r>
              <a:rPr b="0" lang="en-ZA" sz="2000" spc="-1" strike="noStrike">
                <a:latin typeface="Arial"/>
              </a:rPr>
              <a:t>Sixth Outline Level</a:t>
            </a:r>
            <a:endParaRPr b="0" lang="en-ZA" sz="2000" spc="-1" strike="noStrike">
              <a:latin typeface="Arial"/>
            </a:endParaRPr>
          </a:p>
          <a:p>
            <a:pPr lvl="6" marL="3024000" indent="-216000">
              <a:spcBef>
                <a:spcPts val="283"/>
              </a:spcBef>
              <a:buClr>
                <a:srgbClr val="000000"/>
              </a:buClr>
              <a:buSzPct val="45000"/>
              <a:buFont typeface="Wingdings" charset="2"/>
              <a:buChar char=""/>
            </a:pPr>
            <a:r>
              <a:rPr b="0" lang="en-ZA" sz="2000" spc="-1" strike="noStrike">
                <a:latin typeface="Arial"/>
              </a:rPr>
              <a:t>Seventh Outline Level</a:t>
            </a:r>
            <a:endParaRPr b="0" lang="en-ZA"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pic>
        <p:nvPicPr>
          <p:cNvPr id="135" name="Picture 2" descr="\\DROBO-FS\QuickDrops\JB\PPTX NG\Droplets\LightingOverlay.png"/>
          <p:cNvPicPr/>
          <p:nvPr/>
        </p:nvPicPr>
        <p:blipFill>
          <a:blip r:embed="rId3">
            <a:alphaModFix amt="30000"/>
          </a:blip>
          <a:stretch/>
        </p:blipFill>
        <p:spPr>
          <a:xfrm>
            <a:off x="0" y="0"/>
            <a:ext cx="12190320" cy="6856200"/>
          </a:xfrm>
          <a:prstGeom prst="rect">
            <a:avLst/>
          </a:prstGeom>
          <a:ln>
            <a:noFill/>
          </a:ln>
        </p:spPr>
      </p:pic>
      <p:grpSp>
        <p:nvGrpSpPr>
          <p:cNvPr id="136" name="Group 1"/>
          <p:cNvGrpSpPr/>
          <p:nvPr/>
        </p:nvGrpSpPr>
        <p:grpSpPr>
          <a:xfrm>
            <a:off x="-14400" y="0"/>
            <a:ext cx="12052080" cy="6856200"/>
            <a:chOff x="-14400" y="0"/>
            <a:chExt cx="12052080" cy="6856200"/>
          </a:xfrm>
        </p:grpSpPr>
        <p:grpSp>
          <p:nvGrpSpPr>
            <p:cNvPr id="137" name="Group 2"/>
            <p:cNvGrpSpPr/>
            <p:nvPr/>
          </p:nvGrpSpPr>
          <p:grpSpPr>
            <a:xfrm>
              <a:off x="-14400" y="0"/>
              <a:ext cx="1219320" cy="6856200"/>
              <a:chOff x="-14400" y="0"/>
              <a:chExt cx="1219320" cy="6856200"/>
            </a:xfrm>
          </p:grpSpPr>
          <p:sp>
            <p:nvSpPr>
              <p:cNvPr id="138" name="CustomShape 3"/>
              <p:cNvSpPr/>
              <p:nvPr/>
            </p:nvSpPr>
            <p:spPr>
              <a:xfrm>
                <a:off x="114480" y="4680"/>
                <a:ext cx="21960" cy="217944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139" name="CustomShape 4"/>
              <p:cNvSpPr/>
              <p:nvPr/>
            </p:nvSpPr>
            <p:spPr>
              <a:xfrm>
                <a:off x="33480" y="217656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40" name="CustomShape 5"/>
              <p:cNvSpPr/>
              <p:nvPr/>
            </p:nvSpPr>
            <p:spPr>
              <a:xfrm>
                <a:off x="28440" y="4021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41" name="CustomShape 6"/>
              <p:cNvSpPr/>
              <p:nvPr/>
            </p:nvSpPr>
            <p:spPr>
              <a:xfrm>
                <a:off x="200160" y="4680"/>
                <a:ext cx="367920" cy="1809360"/>
              </a:xfrm>
              <a:custGeom>
                <a:avLst/>
                <a:gdLst/>
                <a:ahLst/>
                <a:rect l="l" t="t" r="r" b="b"/>
                <a:pathLst>
                  <a:path w="233" h="1141">
                    <a:moveTo>
                      <a:pt x="218" y="1141"/>
                    </a:moveTo>
                    <a:lnTo>
                      <a:pt x="0" y="626"/>
                    </a:lnTo>
                    <a:lnTo>
                      <a:pt x="0" y="0"/>
                    </a:lnTo>
                    <a:lnTo>
                      <a:pt x="15" y="0"/>
                    </a:lnTo>
                    <a:lnTo>
                      <a:pt x="15" y="623"/>
                    </a:lnTo>
                    <a:lnTo>
                      <a:pt x="233" y="1135"/>
                    </a:lnTo>
                    <a:lnTo>
                      <a:pt x="218" y="1141"/>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42" name="CustomShape 7"/>
              <p:cNvSpPr/>
              <p:nvPr/>
            </p:nvSpPr>
            <p:spPr>
              <a:xfrm>
                <a:off x="503280" y="1801800"/>
                <a:ext cx="188640" cy="187200"/>
              </a:xfrm>
              <a:custGeom>
                <a:avLst/>
                <a:gdLst/>
                <a:ahLst/>
                <a:rect l="l" t="t"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43" name="CustomShape 8"/>
              <p:cNvSpPr/>
              <p:nvPr/>
            </p:nvSpPr>
            <p:spPr>
              <a:xfrm>
                <a:off x="285840" y="4680"/>
                <a:ext cx="367920" cy="1428480"/>
              </a:xfrm>
              <a:custGeom>
                <a:avLst/>
                <a:gdLst/>
                <a:ahLst/>
                <a:rect l="l" t="t" r="r" b="b"/>
                <a:pathLst>
                  <a:path w="233" h="901">
                    <a:moveTo>
                      <a:pt x="221" y="901"/>
                    </a:moveTo>
                    <a:lnTo>
                      <a:pt x="0" y="383"/>
                    </a:lnTo>
                    <a:lnTo>
                      <a:pt x="0" y="0"/>
                    </a:lnTo>
                    <a:lnTo>
                      <a:pt x="18" y="0"/>
                    </a:lnTo>
                    <a:lnTo>
                      <a:pt x="18" y="380"/>
                    </a:lnTo>
                    <a:lnTo>
                      <a:pt x="233" y="895"/>
                    </a:lnTo>
                    <a:lnTo>
                      <a:pt x="221" y="901"/>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44" name="CustomShape 9"/>
              <p:cNvSpPr/>
              <p:nvPr/>
            </p:nvSpPr>
            <p:spPr>
              <a:xfrm>
                <a:off x="546120" y="0"/>
                <a:ext cx="150480" cy="911160"/>
              </a:xfrm>
              <a:custGeom>
                <a:avLst/>
                <a:gdLst/>
                <a:ahLst/>
                <a:rect l="l" t="t" r="r" b="b"/>
                <a:pathLst>
                  <a:path w="96" h="575">
                    <a:moveTo>
                      <a:pt x="96" y="575"/>
                    </a:moveTo>
                    <a:lnTo>
                      <a:pt x="78" y="575"/>
                    </a:lnTo>
                    <a:lnTo>
                      <a:pt x="78" y="192"/>
                    </a:lnTo>
                    <a:lnTo>
                      <a:pt x="0" y="6"/>
                    </a:lnTo>
                    <a:lnTo>
                      <a:pt x="15" y="0"/>
                    </a:lnTo>
                    <a:lnTo>
                      <a:pt x="96" y="189"/>
                    </a:lnTo>
                    <a:lnTo>
                      <a:pt x="96" y="57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45" name="CustomShape 10"/>
              <p:cNvSpPr/>
              <p:nvPr/>
            </p:nvSpPr>
            <p:spPr>
              <a:xfrm>
                <a:off x="588960" y="1420920"/>
                <a:ext cx="188640" cy="188640"/>
              </a:xfrm>
              <a:custGeom>
                <a:avLst/>
                <a:gdLst/>
                <a:ahLst/>
                <a:rect l="l" t="t"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46" name="CustomShape 11"/>
              <p:cNvSpPr/>
              <p:nvPr/>
            </p:nvSpPr>
            <p:spPr>
              <a:xfrm>
                <a:off x="588960" y="9032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47" name="CustomShape 12"/>
              <p:cNvSpPr/>
              <p:nvPr/>
            </p:nvSpPr>
            <p:spPr>
              <a:xfrm>
                <a:off x="641520" y="0"/>
                <a:ext cx="420480" cy="525240"/>
              </a:xfrm>
              <a:custGeom>
                <a:avLst/>
                <a:gdLst/>
                <a:ahLst/>
                <a:rect l="l" t="t" r="r" b="b"/>
                <a:pathLst>
                  <a:path w="266" h="332">
                    <a:moveTo>
                      <a:pt x="257" y="332"/>
                    </a:moveTo>
                    <a:lnTo>
                      <a:pt x="48" y="123"/>
                    </a:lnTo>
                    <a:lnTo>
                      <a:pt x="0" y="6"/>
                    </a:lnTo>
                    <a:lnTo>
                      <a:pt x="15" y="0"/>
                    </a:lnTo>
                    <a:lnTo>
                      <a:pt x="63" y="114"/>
                    </a:lnTo>
                    <a:lnTo>
                      <a:pt x="266" y="320"/>
                    </a:lnTo>
                    <a:lnTo>
                      <a:pt x="257" y="332"/>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48" name="CustomShape 13"/>
              <p:cNvSpPr/>
              <p:nvPr/>
            </p:nvSpPr>
            <p:spPr>
              <a:xfrm>
                <a:off x="1020600" y="488880"/>
                <a:ext cx="160200" cy="145800"/>
              </a:xfrm>
              <a:custGeom>
                <a:avLst/>
                <a:gdLst/>
                <a:ahLst/>
                <a:rect l="l" t="t"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49" name="CustomShape 14"/>
              <p:cNvSpPr/>
              <p:nvPr/>
            </p:nvSpPr>
            <p:spPr>
              <a:xfrm>
                <a:off x="-4680" y="9360"/>
                <a:ext cx="360" cy="360"/>
              </a:xfrm>
              <a:custGeom>
                <a:avLst/>
                <a:gdLst/>
                <a:ahLst/>
                <a:rect l="l" t="t" r="r" b="b"/>
                <a:pathLst>
                  <a:path w="1" h="1">
                    <a:moveTo>
                      <a:pt x="0" y="0"/>
                    </a:moveTo>
                    <a:lnTo>
                      <a:pt x="0" y="0"/>
                    </a:lnTo>
                  </a:path>
                </a:pathLst>
              </a:custGeom>
              <a:noFill/>
              <a:ln>
                <a:solidFill>
                  <a:srgbClr val="ffffff"/>
                </a:solidFill>
              </a:ln>
            </p:spPr>
            <p:style>
              <a:lnRef idx="0"/>
              <a:fillRef idx="0"/>
              <a:effectRef idx="0"/>
              <a:fontRef idx="minor"/>
            </p:style>
          </p:sp>
          <p:sp>
            <p:nvSpPr>
              <p:cNvPr id="150" name="CustomShape 15"/>
              <p:cNvSpPr/>
              <p:nvPr/>
            </p:nvSpPr>
            <p:spPr>
              <a:xfrm>
                <a:off x="9360" y="1801800"/>
                <a:ext cx="122040" cy="125280"/>
              </a:xfrm>
              <a:custGeom>
                <a:avLst/>
                <a:gdLst/>
                <a:ahLst/>
                <a:rect l="l" t="t" r="r" b="b"/>
                <a:pathLst>
                  <a:path w="78" h="80">
                    <a:moveTo>
                      <a:pt x="6" y="80"/>
                    </a:moveTo>
                    <a:lnTo>
                      <a:pt x="0" y="71"/>
                    </a:lnTo>
                    <a:lnTo>
                      <a:pt x="69" y="0"/>
                    </a:lnTo>
                    <a:lnTo>
                      <a:pt x="78" y="9"/>
                    </a:lnTo>
                    <a:lnTo>
                      <a:pt x="6" y="80"/>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51" name="CustomShape 16"/>
              <p:cNvSpPr/>
              <p:nvPr/>
            </p:nvSpPr>
            <p:spPr>
              <a:xfrm>
                <a:off x="-9360" y="3549600"/>
                <a:ext cx="145800" cy="479160"/>
              </a:xfrm>
              <a:custGeom>
                <a:avLst/>
                <a:gdLst/>
                <a:ahLst/>
                <a:rect l="l" t="t" r="r" b="b"/>
                <a:pathLst>
                  <a:path w="93" h="303">
                    <a:moveTo>
                      <a:pt x="93" y="303"/>
                    </a:moveTo>
                    <a:lnTo>
                      <a:pt x="78" y="303"/>
                    </a:lnTo>
                    <a:lnTo>
                      <a:pt x="78" y="78"/>
                    </a:lnTo>
                    <a:lnTo>
                      <a:pt x="0" y="12"/>
                    </a:lnTo>
                    <a:lnTo>
                      <a:pt x="12" y="0"/>
                    </a:lnTo>
                    <a:lnTo>
                      <a:pt x="93" y="69"/>
                    </a:lnTo>
                    <a:lnTo>
                      <a:pt x="93" y="303"/>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52" name="CustomShape 17"/>
              <p:cNvSpPr/>
              <p:nvPr/>
            </p:nvSpPr>
            <p:spPr>
              <a:xfrm>
                <a:off x="128520" y="1382760"/>
                <a:ext cx="141120" cy="474480"/>
              </a:xfrm>
              <a:custGeom>
                <a:avLst/>
                <a:gdLst/>
                <a:ahLst/>
                <a:rect l="l" t="t" r="r" b="b"/>
                <a:pathLst>
                  <a:path w="90" h="300">
                    <a:moveTo>
                      <a:pt x="90" y="300"/>
                    </a:moveTo>
                    <a:lnTo>
                      <a:pt x="78" y="300"/>
                    </a:lnTo>
                    <a:lnTo>
                      <a:pt x="78" y="84"/>
                    </a:lnTo>
                    <a:lnTo>
                      <a:pt x="0" y="9"/>
                    </a:lnTo>
                    <a:lnTo>
                      <a:pt x="9" y="0"/>
                    </a:lnTo>
                    <a:lnTo>
                      <a:pt x="90" y="81"/>
                    </a:lnTo>
                    <a:lnTo>
                      <a:pt x="90" y="300"/>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53" name="CustomShape 18"/>
              <p:cNvSpPr/>
              <p:nvPr/>
            </p:nvSpPr>
            <p:spPr>
              <a:xfrm>
                <a:off x="204840" y="1849320"/>
                <a:ext cx="112680" cy="106200"/>
              </a:xfrm>
              <a:custGeom>
                <a:avLst/>
                <a:gdLst/>
                <a:ahLst/>
                <a:rect l="l" t="t"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54" name="CustomShape 19"/>
              <p:cNvSpPr/>
              <p:nvPr/>
            </p:nvSpPr>
            <p:spPr>
              <a:xfrm>
                <a:off x="133200" y="4662360"/>
                <a:ext cx="21960" cy="217944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155" name="CustomShape 20"/>
              <p:cNvSpPr/>
              <p:nvPr/>
            </p:nvSpPr>
            <p:spPr>
              <a:xfrm>
                <a:off x="223920" y="5041800"/>
                <a:ext cx="367920" cy="1800000"/>
              </a:xfrm>
              <a:custGeom>
                <a:avLst/>
                <a:gdLst/>
                <a:ahLst/>
                <a:rect l="l" t="t" r="r" b="b"/>
                <a:pathLst>
                  <a:path w="233" h="1135">
                    <a:moveTo>
                      <a:pt x="15" y="1135"/>
                    </a:moveTo>
                    <a:lnTo>
                      <a:pt x="0" y="1135"/>
                    </a:lnTo>
                    <a:lnTo>
                      <a:pt x="0" y="515"/>
                    </a:lnTo>
                    <a:lnTo>
                      <a:pt x="0" y="512"/>
                    </a:lnTo>
                    <a:lnTo>
                      <a:pt x="218" y="0"/>
                    </a:lnTo>
                    <a:lnTo>
                      <a:pt x="233" y="6"/>
                    </a:lnTo>
                    <a:lnTo>
                      <a:pt x="15" y="518"/>
                    </a:lnTo>
                    <a:lnTo>
                      <a:pt x="15" y="113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56" name="CustomShape 21"/>
              <p:cNvSpPr/>
              <p:nvPr/>
            </p:nvSpPr>
            <p:spPr>
              <a:xfrm>
                <a:off x="52560" y="4481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57" name="CustomShape 22"/>
              <p:cNvSpPr/>
              <p:nvPr/>
            </p:nvSpPr>
            <p:spPr>
              <a:xfrm>
                <a:off x="-14400" y="5627520"/>
                <a:ext cx="83880" cy="1214280"/>
              </a:xfrm>
              <a:custGeom>
                <a:avLst/>
                <a:gdLst/>
                <a:ahLst/>
                <a:rect l="l" t="t" r="r" b="b"/>
                <a:pathLst>
                  <a:path w="54" h="766">
                    <a:moveTo>
                      <a:pt x="54" y="766"/>
                    </a:moveTo>
                    <a:lnTo>
                      <a:pt x="36" y="766"/>
                    </a:lnTo>
                    <a:lnTo>
                      <a:pt x="36" y="149"/>
                    </a:lnTo>
                    <a:lnTo>
                      <a:pt x="0" y="3"/>
                    </a:lnTo>
                    <a:lnTo>
                      <a:pt x="18" y="0"/>
                    </a:lnTo>
                    <a:lnTo>
                      <a:pt x="54" y="146"/>
                    </a:lnTo>
                    <a:lnTo>
                      <a:pt x="54" y="766"/>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58" name="CustomShape 23"/>
              <p:cNvSpPr/>
              <p:nvPr/>
            </p:nvSpPr>
            <p:spPr>
              <a:xfrm>
                <a:off x="527040" y="4867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59" name="CustomShape 24"/>
              <p:cNvSpPr/>
              <p:nvPr/>
            </p:nvSpPr>
            <p:spPr>
              <a:xfrm>
                <a:off x="309600" y="5423040"/>
                <a:ext cx="372960" cy="1423800"/>
              </a:xfrm>
              <a:custGeom>
                <a:avLst/>
                <a:gdLst/>
                <a:ahLst/>
                <a:rect l="l" t="t" r="r" b="b"/>
                <a:pathLst>
                  <a:path w="236" h="898">
                    <a:moveTo>
                      <a:pt x="18" y="898"/>
                    </a:moveTo>
                    <a:lnTo>
                      <a:pt x="0" y="898"/>
                    </a:lnTo>
                    <a:lnTo>
                      <a:pt x="0" y="515"/>
                    </a:lnTo>
                    <a:lnTo>
                      <a:pt x="3" y="512"/>
                    </a:lnTo>
                    <a:lnTo>
                      <a:pt x="221" y="0"/>
                    </a:lnTo>
                    <a:lnTo>
                      <a:pt x="236" y="6"/>
                    </a:lnTo>
                    <a:lnTo>
                      <a:pt x="18" y="518"/>
                    </a:lnTo>
                    <a:lnTo>
                      <a:pt x="18" y="898"/>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60" name="CustomShape 25"/>
              <p:cNvSpPr/>
              <p:nvPr/>
            </p:nvSpPr>
            <p:spPr>
              <a:xfrm>
                <a:off x="569880" y="5945040"/>
                <a:ext cx="150480" cy="911160"/>
              </a:xfrm>
              <a:custGeom>
                <a:avLst/>
                <a:gdLst/>
                <a:ahLst/>
                <a:rect l="l" t="t" r="r" b="b"/>
                <a:pathLst>
                  <a:path w="96" h="575">
                    <a:moveTo>
                      <a:pt x="15" y="575"/>
                    </a:moveTo>
                    <a:lnTo>
                      <a:pt x="0" y="569"/>
                    </a:lnTo>
                    <a:lnTo>
                      <a:pt x="81" y="383"/>
                    </a:lnTo>
                    <a:lnTo>
                      <a:pt x="81" y="0"/>
                    </a:lnTo>
                    <a:lnTo>
                      <a:pt x="96" y="0"/>
                    </a:lnTo>
                    <a:lnTo>
                      <a:pt x="96" y="386"/>
                    </a:lnTo>
                    <a:lnTo>
                      <a:pt x="15" y="57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61" name="CustomShape 26"/>
              <p:cNvSpPr/>
              <p:nvPr/>
            </p:nvSpPr>
            <p:spPr>
              <a:xfrm>
                <a:off x="612720" y="5246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62" name="CustomShape 27"/>
              <p:cNvSpPr/>
              <p:nvPr/>
            </p:nvSpPr>
            <p:spPr>
              <a:xfrm>
                <a:off x="612720" y="57643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63" name="CustomShape 28"/>
              <p:cNvSpPr/>
              <p:nvPr/>
            </p:nvSpPr>
            <p:spPr>
              <a:xfrm>
                <a:off x="669960" y="6330960"/>
                <a:ext cx="415800" cy="515880"/>
              </a:xfrm>
              <a:custGeom>
                <a:avLst/>
                <a:gdLst/>
                <a:ahLst/>
                <a:rect l="l" t="t" r="r" b="b"/>
                <a:pathLst>
                  <a:path w="263" h="326">
                    <a:moveTo>
                      <a:pt x="15" y="326"/>
                    </a:moveTo>
                    <a:lnTo>
                      <a:pt x="0" y="320"/>
                    </a:lnTo>
                    <a:lnTo>
                      <a:pt x="45" y="206"/>
                    </a:lnTo>
                    <a:lnTo>
                      <a:pt x="48" y="206"/>
                    </a:lnTo>
                    <a:lnTo>
                      <a:pt x="254" y="0"/>
                    </a:lnTo>
                    <a:lnTo>
                      <a:pt x="263" y="12"/>
                    </a:lnTo>
                    <a:lnTo>
                      <a:pt x="60" y="215"/>
                    </a:lnTo>
                    <a:lnTo>
                      <a:pt x="15" y="326"/>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164" name="CustomShape 29"/>
              <p:cNvSpPr/>
              <p:nvPr/>
            </p:nvSpPr>
            <p:spPr>
              <a:xfrm>
                <a:off x="1049400" y="6221520"/>
                <a:ext cx="155520" cy="145800"/>
              </a:xfrm>
              <a:custGeom>
                <a:avLst/>
                <a:gdLst/>
                <a:ahLst/>
                <a:rect l="l" t="t"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grpSp>
        <p:grpSp>
          <p:nvGrpSpPr>
            <p:cNvPr id="165" name="Group 30"/>
            <p:cNvGrpSpPr/>
            <p:nvPr/>
          </p:nvGrpSpPr>
          <p:grpSpPr>
            <a:xfrm>
              <a:off x="11364840" y="0"/>
              <a:ext cx="672840" cy="6846840"/>
              <a:chOff x="11364840" y="0"/>
              <a:chExt cx="672840" cy="6846840"/>
            </a:xfrm>
          </p:grpSpPr>
          <p:sp>
            <p:nvSpPr>
              <p:cNvPr id="166" name="CustomShape 31"/>
              <p:cNvSpPr/>
              <p:nvPr/>
            </p:nvSpPr>
            <p:spPr>
              <a:xfrm>
                <a:off x="11484000" y="0"/>
                <a:ext cx="415800" cy="510840"/>
              </a:xfrm>
              <a:custGeom>
                <a:avLst/>
                <a:gdLst/>
                <a:ahLst/>
                <a:rect l="l" t="t" r="r" b="b"/>
                <a:pathLst>
                  <a:path w="263" h="323">
                    <a:moveTo>
                      <a:pt x="12" y="323"/>
                    </a:moveTo>
                    <a:lnTo>
                      <a:pt x="0" y="314"/>
                    </a:lnTo>
                    <a:lnTo>
                      <a:pt x="203" y="108"/>
                    </a:lnTo>
                    <a:lnTo>
                      <a:pt x="248" y="0"/>
                    </a:lnTo>
                    <a:lnTo>
                      <a:pt x="263" y="6"/>
                    </a:lnTo>
                    <a:lnTo>
                      <a:pt x="218" y="117"/>
                    </a:lnTo>
                    <a:lnTo>
                      <a:pt x="218" y="117"/>
                    </a:lnTo>
                    <a:lnTo>
                      <a:pt x="12" y="323"/>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167" name="CustomShape 32"/>
              <p:cNvSpPr/>
              <p:nvPr/>
            </p:nvSpPr>
            <p:spPr>
              <a:xfrm>
                <a:off x="11364840" y="474840"/>
                <a:ext cx="155520" cy="150480"/>
              </a:xfrm>
              <a:custGeom>
                <a:avLst/>
                <a:gdLst/>
                <a:ahLst/>
                <a:rect l="l" t="t"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168" name="CustomShape 33"/>
              <p:cNvSpPr/>
              <p:nvPr/>
            </p:nvSpPr>
            <p:spPr>
              <a:xfrm>
                <a:off x="11631600" y="1539720"/>
                <a:ext cx="18720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169" name="CustomShape 34"/>
              <p:cNvSpPr/>
              <p:nvPr/>
            </p:nvSpPr>
            <p:spPr>
              <a:xfrm>
                <a:off x="11531520" y="5694480"/>
                <a:ext cx="296640" cy="1152360"/>
              </a:xfrm>
              <a:custGeom>
                <a:avLst/>
                <a:gdLst/>
                <a:ahLst/>
                <a:rect l="l" t="t" r="r" b="b"/>
                <a:pathLst>
                  <a:path w="188" h="727">
                    <a:moveTo>
                      <a:pt x="15" y="727"/>
                    </a:moveTo>
                    <a:lnTo>
                      <a:pt x="0" y="727"/>
                    </a:lnTo>
                    <a:lnTo>
                      <a:pt x="0" y="407"/>
                    </a:lnTo>
                    <a:lnTo>
                      <a:pt x="0" y="407"/>
                    </a:lnTo>
                    <a:lnTo>
                      <a:pt x="176" y="0"/>
                    </a:lnTo>
                    <a:lnTo>
                      <a:pt x="188" y="6"/>
                    </a:lnTo>
                    <a:lnTo>
                      <a:pt x="15" y="410"/>
                    </a:lnTo>
                    <a:lnTo>
                      <a:pt x="15" y="727"/>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170" name="CustomShape 35"/>
              <p:cNvSpPr/>
              <p:nvPr/>
            </p:nvSpPr>
            <p:spPr>
              <a:xfrm>
                <a:off x="11773080" y="5551560"/>
                <a:ext cx="155520" cy="153720"/>
              </a:xfrm>
              <a:custGeom>
                <a:avLst/>
                <a:gdLst/>
                <a:ahLst/>
                <a:rect l="l" t="t"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171" name="CustomShape 36"/>
              <p:cNvSpPr/>
              <p:nvPr/>
            </p:nvSpPr>
            <p:spPr>
              <a:xfrm>
                <a:off x="11711160" y="4680"/>
                <a:ext cx="303120" cy="1542960"/>
              </a:xfrm>
              <a:custGeom>
                <a:avLst/>
                <a:gdLst/>
                <a:ahLst/>
                <a:rect l="l" t="t"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172" name="CustomShape 37"/>
              <p:cNvSpPr/>
              <p:nvPr/>
            </p:nvSpPr>
            <p:spPr>
              <a:xfrm>
                <a:off x="11636280" y="4867200"/>
                <a:ext cx="18720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173" name="CustomShape 38"/>
              <p:cNvSpPr/>
              <p:nvPr/>
            </p:nvSpPr>
            <p:spPr>
              <a:xfrm>
                <a:off x="11441160" y="5046840"/>
                <a:ext cx="306000" cy="1800000"/>
              </a:xfrm>
              <a:custGeom>
                <a:avLst/>
                <a:gdLst/>
                <a:ahLst/>
                <a:rect l="l" t="t"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174" name="CustomShape 39"/>
              <p:cNvSpPr/>
              <p:nvPr/>
            </p:nvSpPr>
            <p:spPr>
              <a:xfrm>
                <a:off x="11849040" y="641664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175" name="CustomShape 40"/>
              <p:cNvSpPr/>
              <p:nvPr/>
            </p:nvSpPr>
            <p:spPr>
              <a:xfrm>
                <a:off x="11939760" y="6595920"/>
                <a:ext cx="21960" cy="250560"/>
              </a:xfrm>
              <a:prstGeom prst="rect">
                <a:avLst/>
              </a:pr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grpSp>
      </p:grpSp>
      <p:sp>
        <p:nvSpPr>
          <p:cNvPr id="176" name="PlaceHolder 41"/>
          <p:cNvSpPr>
            <a:spLocks noGrp="1"/>
          </p:cNvSpPr>
          <p:nvPr>
            <p:ph type="title"/>
          </p:nvPr>
        </p:nvSpPr>
        <p:spPr>
          <a:xfrm>
            <a:off x="609480" y="273600"/>
            <a:ext cx="10972440" cy="1144800"/>
          </a:xfrm>
          <a:prstGeom prst="rect">
            <a:avLst/>
          </a:prstGeom>
        </p:spPr>
        <p:txBody>
          <a:bodyPr lIns="0" rIns="0" tIns="0" bIns="0" anchor="ctr">
            <a:noAutofit/>
          </a:bodyPr>
          <a:p>
            <a:pPr algn="ctr"/>
            <a:r>
              <a:rPr b="0" lang="en-ZA" sz="4400" spc="-1" strike="noStrike">
                <a:latin typeface="Arial"/>
              </a:rPr>
              <a:t>Click to edit the title text format</a:t>
            </a:r>
            <a:endParaRPr b="0" lang="en-ZA" sz="4400" spc="-1" strike="noStrike">
              <a:latin typeface="Arial"/>
            </a:endParaRPr>
          </a:p>
        </p:txBody>
      </p:sp>
      <p:sp>
        <p:nvSpPr>
          <p:cNvPr id="177" name="PlaceHolder 4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ZA" sz="3200" spc="-1" strike="noStrike">
                <a:latin typeface="Arial"/>
              </a:rPr>
              <a:t>Click to edit the outline text format</a:t>
            </a:r>
            <a:endParaRPr b="0" lang="en-ZA" sz="3200" spc="-1" strike="noStrike">
              <a:latin typeface="Arial"/>
            </a:endParaRPr>
          </a:p>
          <a:p>
            <a:pPr lvl="1" marL="864000" indent="-324000">
              <a:spcBef>
                <a:spcPts val="1134"/>
              </a:spcBef>
              <a:buClr>
                <a:srgbClr val="000000"/>
              </a:buClr>
              <a:buSzPct val="75000"/>
              <a:buFont typeface="Symbol" charset="2"/>
              <a:buChar char=""/>
            </a:pPr>
            <a:r>
              <a:rPr b="0" lang="en-ZA" sz="2800" spc="-1" strike="noStrike">
                <a:latin typeface="Arial"/>
              </a:rPr>
              <a:t>Second Outline Level</a:t>
            </a:r>
            <a:endParaRPr b="0" lang="en-ZA" sz="2800" spc="-1" strike="noStrike">
              <a:latin typeface="Arial"/>
            </a:endParaRPr>
          </a:p>
          <a:p>
            <a:pPr lvl="2" marL="1296000" indent="-288000">
              <a:spcBef>
                <a:spcPts val="850"/>
              </a:spcBef>
              <a:buClr>
                <a:srgbClr val="000000"/>
              </a:buClr>
              <a:buSzPct val="45000"/>
              <a:buFont typeface="Wingdings" charset="2"/>
              <a:buChar char=""/>
            </a:pPr>
            <a:r>
              <a:rPr b="0" lang="en-ZA" sz="2400" spc="-1" strike="noStrike">
                <a:latin typeface="Arial"/>
              </a:rPr>
              <a:t>Third Outline Level</a:t>
            </a:r>
            <a:endParaRPr b="0" lang="en-ZA" sz="2400" spc="-1" strike="noStrike">
              <a:latin typeface="Arial"/>
            </a:endParaRPr>
          </a:p>
          <a:p>
            <a:pPr lvl="3" marL="1728000" indent="-216000">
              <a:spcBef>
                <a:spcPts val="567"/>
              </a:spcBef>
              <a:buClr>
                <a:srgbClr val="000000"/>
              </a:buClr>
              <a:buSzPct val="75000"/>
              <a:buFont typeface="Symbol" charset="2"/>
              <a:buChar char=""/>
            </a:pPr>
            <a:r>
              <a:rPr b="0" lang="en-ZA" sz="2000" spc="-1" strike="noStrike">
                <a:latin typeface="Arial"/>
              </a:rPr>
              <a:t>Fourth Outline Level</a:t>
            </a:r>
            <a:endParaRPr b="0" lang="en-ZA" sz="2000" spc="-1" strike="noStrike">
              <a:latin typeface="Arial"/>
            </a:endParaRPr>
          </a:p>
          <a:p>
            <a:pPr lvl="4" marL="2160000" indent="-216000">
              <a:spcBef>
                <a:spcPts val="283"/>
              </a:spcBef>
              <a:buClr>
                <a:srgbClr val="000000"/>
              </a:buClr>
              <a:buSzPct val="45000"/>
              <a:buFont typeface="Wingdings" charset="2"/>
              <a:buChar char=""/>
            </a:pPr>
            <a:r>
              <a:rPr b="0" lang="en-ZA" sz="2000" spc="-1" strike="noStrike">
                <a:latin typeface="Arial"/>
              </a:rPr>
              <a:t>Fifth Outline Level</a:t>
            </a:r>
            <a:endParaRPr b="0" lang="en-ZA" sz="2000" spc="-1" strike="noStrike">
              <a:latin typeface="Arial"/>
            </a:endParaRPr>
          </a:p>
          <a:p>
            <a:pPr lvl="5" marL="2592000" indent="-216000">
              <a:spcBef>
                <a:spcPts val="283"/>
              </a:spcBef>
              <a:buClr>
                <a:srgbClr val="000000"/>
              </a:buClr>
              <a:buSzPct val="45000"/>
              <a:buFont typeface="Wingdings" charset="2"/>
              <a:buChar char=""/>
            </a:pPr>
            <a:r>
              <a:rPr b="0" lang="en-ZA" sz="2000" spc="-1" strike="noStrike">
                <a:latin typeface="Arial"/>
              </a:rPr>
              <a:t>Sixth Outline Level</a:t>
            </a:r>
            <a:endParaRPr b="0" lang="en-ZA" sz="2000" spc="-1" strike="noStrike">
              <a:latin typeface="Arial"/>
            </a:endParaRPr>
          </a:p>
          <a:p>
            <a:pPr lvl="6" marL="3024000" indent="-216000">
              <a:spcBef>
                <a:spcPts val="283"/>
              </a:spcBef>
              <a:buClr>
                <a:srgbClr val="000000"/>
              </a:buClr>
              <a:buSzPct val="45000"/>
              <a:buFont typeface="Wingdings" charset="2"/>
              <a:buChar char=""/>
            </a:pPr>
            <a:r>
              <a:rPr b="0" lang="en-ZA" sz="2000" spc="-1" strike="noStrike">
                <a:latin typeface="Arial"/>
              </a:rPr>
              <a:t>Seventh Outline Level</a:t>
            </a:r>
            <a:endParaRPr b="0" lang="en-ZA"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pic>
        <p:nvPicPr>
          <p:cNvPr id="214" name="Picture 2" descr="\\DROBO-FS\QuickDrops\JB\PPTX NG\Droplets\LightingOverlay.png"/>
          <p:cNvPicPr/>
          <p:nvPr/>
        </p:nvPicPr>
        <p:blipFill>
          <a:blip r:embed="rId3">
            <a:alphaModFix amt="30000"/>
          </a:blip>
          <a:stretch/>
        </p:blipFill>
        <p:spPr>
          <a:xfrm>
            <a:off x="0" y="0"/>
            <a:ext cx="12190320" cy="6856200"/>
          </a:xfrm>
          <a:prstGeom prst="rect">
            <a:avLst/>
          </a:prstGeom>
          <a:ln>
            <a:noFill/>
          </a:ln>
        </p:spPr>
      </p:pic>
      <p:grpSp>
        <p:nvGrpSpPr>
          <p:cNvPr id="215" name="Group 1"/>
          <p:cNvGrpSpPr/>
          <p:nvPr/>
        </p:nvGrpSpPr>
        <p:grpSpPr>
          <a:xfrm>
            <a:off x="-14400" y="0"/>
            <a:ext cx="12052080" cy="6856200"/>
            <a:chOff x="-14400" y="0"/>
            <a:chExt cx="12052080" cy="6856200"/>
          </a:xfrm>
        </p:grpSpPr>
        <p:grpSp>
          <p:nvGrpSpPr>
            <p:cNvPr id="216" name="Group 2"/>
            <p:cNvGrpSpPr/>
            <p:nvPr/>
          </p:nvGrpSpPr>
          <p:grpSpPr>
            <a:xfrm>
              <a:off x="-14400" y="0"/>
              <a:ext cx="1219320" cy="6856200"/>
              <a:chOff x="-14400" y="0"/>
              <a:chExt cx="1219320" cy="6856200"/>
            </a:xfrm>
          </p:grpSpPr>
          <p:sp>
            <p:nvSpPr>
              <p:cNvPr id="217" name="CustomShape 3"/>
              <p:cNvSpPr/>
              <p:nvPr/>
            </p:nvSpPr>
            <p:spPr>
              <a:xfrm>
                <a:off x="114480" y="4680"/>
                <a:ext cx="21960" cy="217944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218" name="CustomShape 4"/>
              <p:cNvSpPr/>
              <p:nvPr/>
            </p:nvSpPr>
            <p:spPr>
              <a:xfrm>
                <a:off x="33480" y="217656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19" name="CustomShape 5"/>
              <p:cNvSpPr/>
              <p:nvPr/>
            </p:nvSpPr>
            <p:spPr>
              <a:xfrm>
                <a:off x="28440" y="4021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20" name="CustomShape 6"/>
              <p:cNvSpPr/>
              <p:nvPr/>
            </p:nvSpPr>
            <p:spPr>
              <a:xfrm>
                <a:off x="200160" y="4680"/>
                <a:ext cx="367920" cy="1809360"/>
              </a:xfrm>
              <a:custGeom>
                <a:avLst/>
                <a:gdLst/>
                <a:ahLst/>
                <a:rect l="l" t="t" r="r" b="b"/>
                <a:pathLst>
                  <a:path w="233" h="1141">
                    <a:moveTo>
                      <a:pt x="218" y="1141"/>
                    </a:moveTo>
                    <a:lnTo>
                      <a:pt x="0" y="626"/>
                    </a:lnTo>
                    <a:lnTo>
                      <a:pt x="0" y="0"/>
                    </a:lnTo>
                    <a:lnTo>
                      <a:pt x="15" y="0"/>
                    </a:lnTo>
                    <a:lnTo>
                      <a:pt x="15" y="623"/>
                    </a:lnTo>
                    <a:lnTo>
                      <a:pt x="233" y="1135"/>
                    </a:lnTo>
                    <a:lnTo>
                      <a:pt x="218" y="1141"/>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21" name="CustomShape 7"/>
              <p:cNvSpPr/>
              <p:nvPr/>
            </p:nvSpPr>
            <p:spPr>
              <a:xfrm>
                <a:off x="503280" y="1801800"/>
                <a:ext cx="188640" cy="187200"/>
              </a:xfrm>
              <a:custGeom>
                <a:avLst/>
                <a:gdLst/>
                <a:ahLst/>
                <a:rect l="l" t="t"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22" name="CustomShape 8"/>
              <p:cNvSpPr/>
              <p:nvPr/>
            </p:nvSpPr>
            <p:spPr>
              <a:xfrm>
                <a:off x="285840" y="4680"/>
                <a:ext cx="367920" cy="1428480"/>
              </a:xfrm>
              <a:custGeom>
                <a:avLst/>
                <a:gdLst/>
                <a:ahLst/>
                <a:rect l="l" t="t" r="r" b="b"/>
                <a:pathLst>
                  <a:path w="233" h="901">
                    <a:moveTo>
                      <a:pt x="221" y="901"/>
                    </a:moveTo>
                    <a:lnTo>
                      <a:pt x="0" y="383"/>
                    </a:lnTo>
                    <a:lnTo>
                      <a:pt x="0" y="0"/>
                    </a:lnTo>
                    <a:lnTo>
                      <a:pt x="18" y="0"/>
                    </a:lnTo>
                    <a:lnTo>
                      <a:pt x="18" y="380"/>
                    </a:lnTo>
                    <a:lnTo>
                      <a:pt x="233" y="895"/>
                    </a:lnTo>
                    <a:lnTo>
                      <a:pt x="221" y="901"/>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23" name="CustomShape 9"/>
              <p:cNvSpPr/>
              <p:nvPr/>
            </p:nvSpPr>
            <p:spPr>
              <a:xfrm>
                <a:off x="546120" y="0"/>
                <a:ext cx="150480" cy="911160"/>
              </a:xfrm>
              <a:custGeom>
                <a:avLst/>
                <a:gdLst/>
                <a:ahLst/>
                <a:rect l="l" t="t" r="r" b="b"/>
                <a:pathLst>
                  <a:path w="96" h="575">
                    <a:moveTo>
                      <a:pt x="96" y="575"/>
                    </a:moveTo>
                    <a:lnTo>
                      <a:pt x="78" y="575"/>
                    </a:lnTo>
                    <a:lnTo>
                      <a:pt x="78" y="192"/>
                    </a:lnTo>
                    <a:lnTo>
                      <a:pt x="0" y="6"/>
                    </a:lnTo>
                    <a:lnTo>
                      <a:pt x="15" y="0"/>
                    </a:lnTo>
                    <a:lnTo>
                      <a:pt x="96" y="189"/>
                    </a:lnTo>
                    <a:lnTo>
                      <a:pt x="96" y="57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24" name="CustomShape 10"/>
              <p:cNvSpPr/>
              <p:nvPr/>
            </p:nvSpPr>
            <p:spPr>
              <a:xfrm>
                <a:off x="588960" y="1420920"/>
                <a:ext cx="188640" cy="188640"/>
              </a:xfrm>
              <a:custGeom>
                <a:avLst/>
                <a:gdLst/>
                <a:ahLst/>
                <a:rect l="l" t="t"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25" name="CustomShape 11"/>
              <p:cNvSpPr/>
              <p:nvPr/>
            </p:nvSpPr>
            <p:spPr>
              <a:xfrm>
                <a:off x="588960" y="9032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26" name="CustomShape 12"/>
              <p:cNvSpPr/>
              <p:nvPr/>
            </p:nvSpPr>
            <p:spPr>
              <a:xfrm>
                <a:off x="641520" y="0"/>
                <a:ext cx="420480" cy="525240"/>
              </a:xfrm>
              <a:custGeom>
                <a:avLst/>
                <a:gdLst/>
                <a:ahLst/>
                <a:rect l="l" t="t" r="r" b="b"/>
                <a:pathLst>
                  <a:path w="266" h="332">
                    <a:moveTo>
                      <a:pt x="257" y="332"/>
                    </a:moveTo>
                    <a:lnTo>
                      <a:pt x="48" y="123"/>
                    </a:lnTo>
                    <a:lnTo>
                      <a:pt x="0" y="6"/>
                    </a:lnTo>
                    <a:lnTo>
                      <a:pt x="15" y="0"/>
                    </a:lnTo>
                    <a:lnTo>
                      <a:pt x="63" y="114"/>
                    </a:lnTo>
                    <a:lnTo>
                      <a:pt x="266" y="320"/>
                    </a:lnTo>
                    <a:lnTo>
                      <a:pt x="257" y="332"/>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27" name="CustomShape 13"/>
              <p:cNvSpPr/>
              <p:nvPr/>
            </p:nvSpPr>
            <p:spPr>
              <a:xfrm>
                <a:off x="1020600" y="488880"/>
                <a:ext cx="160200" cy="145800"/>
              </a:xfrm>
              <a:custGeom>
                <a:avLst/>
                <a:gdLst/>
                <a:ahLst/>
                <a:rect l="l" t="t"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28" name="CustomShape 14"/>
              <p:cNvSpPr/>
              <p:nvPr/>
            </p:nvSpPr>
            <p:spPr>
              <a:xfrm>
                <a:off x="-4680" y="9360"/>
                <a:ext cx="360" cy="360"/>
              </a:xfrm>
              <a:custGeom>
                <a:avLst/>
                <a:gdLst/>
                <a:ahLst/>
                <a:rect l="l" t="t" r="r" b="b"/>
                <a:pathLst>
                  <a:path w="1" h="1">
                    <a:moveTo>
                      <a:pt x="0" y="0"/>
                    </a:moveTo>
                    <a:lnTo>
                      <a:pt x="0" y="0"/>
                    </a:lnTo>
                  </a:path>
                </a:pathLst>
              </a:custGeom>
              <a:noFill/>
              <a:ln>
                <a:solidFill>
                  <a:srgbClr val="ffffff"/>
                </a:solidFill>
              </a:ln>
            </p:spPr>
            <p:style>
              <a:lnRef idx="0"/>
              <a:fillRef idx="0"/>
              <a:effectRef idx="0"/>
              <a:fontRef idx="minor"/>
            </p:style>
          </p:sp>
          <p:sp>
            <p:nvSpPr>
              <p:cNvPr id="229" name="CustomShape 15"/>
              <p:cNvSpPr/>
              <p:nvPr/>
            </p:nvSpPr>
            <p:spPr>
              <a:xfrm>
                <a:off x="9360" y="1801800"/>
                <a:ext cx="122040" cy="125280"/>
              </a:xfrm>
              <a:custGeom>
                <a:avLst/>
                <a:gdLst/>
                <a:ahLst/>
                <a:rect l="l" t="t" r="r" b="b"/>
                <a:pathLst>
                  <a:path w="78" h="80">
                    <a:moveTo>
                      <a:pt x="6" y="80"/>
                    </a:moveTo>
                    <a:lnTo>
                      <a:pt x="0" y="71"/>
                    </a:lnTo>
                    <a:lnTo>
                      <a:pt x="69" y="0"/>
                    </a:lnTo>
                    <a:lnTo>
                      <a:pt x="78" y="9"/>
                    </a:lnTo>
                    <a:lnTo>
                      <a:pt x="6" y="80"/>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30" name="CustomShape 16"/>
              <p:cNvSpPr/>
              <p:nvPr/>
            </p:nvSpPr>
            <p:spPr>
              <a:xfrm>
                <a:off x="-9360" y="3549600"/>
                <a:ext cx="145800" cy="479160"/>
              </a:xfrm>
              <a:custGeom>
                <a:avLst/>
                <a:gdLst/>
                <a:ahLst/>
                <a:rect l="l" t="t" r="r" b="b"/>
                <a:pathLst>
                  <a:path w="93" h="303">
                    <a:moveTo>
                      <a:pt x="93" y="303"/>
                    </a:moveTo>
                    <a:lnTo>
                      <a:pt x="78" y="303"/>
                    </a:lnTo>
                    <a:lnTo>
                      <a:pt x="78" y="78"/>
                    </a:lnTo>
                    <a:lnTo>
                      <a:pt x="0" y="12"/>
                    </a:lnTo>
                    <a:lnTo>
                      <a:pt x="12" y="0"/>
                    </a:lnTo>
                    <a:lnTo>
                      <a:pt x="93" y="69"/>
                    </a:lnTo>
                    <a:lnTo>
                      <a:pt x="93" y="303"/>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31" name="CustomShape 17"/>
              <p:cNvSpPr/>
              <p:nvPr/>
            </p:nvSpPr>
            <p:spPr>
              <a:xfrm>
                <a:off x="128520" y="1382760"/>
                <a:ext cx="141120" cy="474480"/>
              </a:xfrm>
              <a:custGeom>
                <a:avLst/>
                <a:gdLst/>
                <a:ahLst/>
                <a:rect l="l" t="t" r="r" b="b"/>
                <a:pathLst>
                  <a:path w="90" h="300">
                    <a:moveTo>
                      <a:pt x="90" y="300"/>
                    </a:moveTo>
                    <a:lnTo>
                      <a:pt x="78" y="300"/>
                    </a:lnTo>
                    <a:lnTo>
                      <a:pt x="78" y="84"/>
                    </a:lnTo>
                    <a:lnTo>
                      <a:pt x="0" y="9"/>
                    </a:lnTo>
                    <a:lnTo>
                      <a:pt x="9" y="0"/>
                    </a:lnTo>
                    <a:lnTo>
                      <a:pt x="90" y="81"/>
                    </a:lnTo>
                    <a:lnTo>
                      <a:pt x="90" y="300"/>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32" name="CustomShape 18"/>
              <p:cNvSpPr/>
              <p:nvPr/>
            </p:nvSpPr>
            <p:spPr>
              <a:xfrm>
                <a:off x="204840" y="1849320"/>
                <a:ext cx="112680" cy="106200"/>
              </a:xfrm>
              <a:custGeom>
                <a:avLst/>
                <a:gdLst/>
                <a:ahLst/>
                <a:rect l="l" t="t"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33" name="CustomShape 19"/>
              <p:cNvSpPr/>
              <p:nvPr/>
            </p:nvSpPr>
            <p:spPr>
              <a:xfrm>
                <a:off x="133200" y="4662360"/>
                <a:ext cx="21960" cy="217944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234" name="CustomShape 20"/>
              <p:cNvSpPr/>
              <p:nvPr/>
            </p:nvSpPr>
            <p:spPr>
              <a:xfrm>
                <a:off x="223920" y="5041800"/>
                <a:ext cx="367920" cy="1800000"/>
              </a:xfrm>
              <a:custGeom>
                <a:avLst/>
                <a:gdLst/>
                <a:ahLst/>
                <a:rect l="l" t="t" r="r" b="b"/>
                <a:pathLst>
                  <a:path w="233" h="1135">
                    <a:moveTo>
                      <a:pt x="15" y="1135"/>
                    </a:moveTo>
                    <a:lnTo>
                      <a:pt x="0" y="1135"/>
                    </a:lnTo>
                    <a:lnTo>
                      <a:pt x="0" y="515"/>
                    </a:lnTo>
                    <a:lnTo>
                      <a:pt x="0" y="512"/>
                    </a:lnTo>
                    <a:lnTo>
                      <a:pt x="218" y="0"/>
                    </a:lnTo>
                    <a:lnTo>
                      <a:pt x="233" y="6"/>
                    </a:lnTo>
                    <a:lnTo>
                      <a:pt x="15" y="518"/>
                    </a:lnTo>
                    <a:lnTo>
                      <a:pt x="15" y="113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35" name="CustomShape 21"/>
              <p:cNvSpPr/>
              <p:nvPr/>
            </p:nvSpPr>
            <p:spPr>
              <a:xfrm>
                <a:off x="52560" y="4481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36" name="CustomShape 22"/>
              <p:cNvSpPr/>
              <p:nvPr/>
            </p:nvSpPr>
            <p:spPr>
              <a:xfrm>
                <a:off x="-14400" y="5627520"/>
                <a:ext cx="83880" cy="1214280"/>
              </a:xfrm>
              <a:custGeom>
                <a:avLst/>
                <a:gdLst/>
                <a:ahLst/>
                <a:rect l="l" t="t" r="r" b="b"/>
                <a:pathLst>
                  <a:path w="54" h="766">
                    <a:moveTo>
                      <a:pt x="54" y="766"/>
                    </a:moveTo>
                    <a:lnTo>
                      <a:pt x="36" y="766"/>
                    </a:lnTo>
                    <a:lnTo>
                      <a:pt x="36" y="149"/>
                    </a:lnTo>
                    <a:lnTo>
                      <a:pt x="0" y="3"/>
                    </a:lnTo>
                    <a:lnTo>
                      <a:pt x="18" y="0"/>
                    </a:lnTo>
                    <a:lnTo>
                      <a:pt x="54" y="146"/>
                    </a:lnTo>
                    <a:lnTo>
                      <a:pt x="54" y="766"/>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37" name="CustomShape 23"/>
              <p:cNvSpPr/>
              <p:nvPr/>
            </p:nvSpPr>
            <p:spPr>
              <a:xfrm>
                <a:off x="527040" y="4867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38" name="CustomShape 24"/>
              <p:cNvSpPr/>
              <p:nvPr/>
            </p:nvSpPr>
            <p:spPr>
              <a:xfrm>
                <a:off x="309600" y="5423040"/>
                <a:ext cx="372960" cy="1423800"/>
              </a:xfrm>
              <a:custGeom>
                <a:avLst/>
                <a:gdLst/>
                <a:ahLst/>
                <a:rect l="l" t="t" r="r" b="b"/>
                <a:pathLst>
                  <a:path w="236" h="898">
                    <a:moveTo>
                      <a:pt x="18" y="898"/>
                    </a:moveTo>
                    <a:lnTo>
                      <a:pt x="0" y="898"/>
                    </a:lnTo>
                    <a:lnTo>
                      <a:pt x="0" y="515"/>
                    </a:lnTo>
                    <a:lnTo>
                      <a:pt x="3" y="512"/>
                    </a:lnTo>
                    <a:lnTo>
                      <a:pt x="221" y="0"/>
                    </a:lnTo>
                    <a:lnTo>
                      <a:pt x="236" y="6"/>
                    </a:lnTo>
                    <a:lnTo>
                      <a:pt x="18" y="518"/>
                    </a:lnTo>
                    <a:lnTo>
                      <a:pt x="18" y="898"/>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39" name="CustomShape 25"/>
              <p:cNvSpPr/>
              <p:nvPr/>
            </p:nvSpPr>
            <p:spPr>
              <a:xfrm>
                <a:off x="569880" y="5945040"/>
                <a:ext cx="150480" cy="911160"/>
              </a:xfrm>
              <a:custGeom>
                <a:avLst/>
                <a:gdLst/>
                <a:ahLst/>
                <a:rect l="l" t="t" r="r" b="b"/>
                <a:pathLst>
                  <a:path w="96" h="575">
                    <a:moveTo>
                      <a:pt x="15" y="575"/>
                    </a:moveTo>
                    <a:lnTo>
                      <a:pt x="0" y="569"/>
                    </a:lnTo>
                    <a:lnTo>
                      <a:pt x="81" y="383"/>
                    </a:lnTo>
                    <a:lnTo>
                      <a:pt x="81" y="0"/>
                    </a:lnTo>
                    <a:lnTo>
                      <a:pt x="96" y="0"/>
                    </a:lnTo>
                    <a:lnTo>
                      <a:pt x="96" y="386"/>
                    </a:lnTo>
                    <a:lnTo>
                      <a:pt x="15" y="57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40" name="CustomShape 26"/>
              <p:cNvSpPr/>
              <p:nvPr/>
            </p:nvSpPr>
            <p:spPr>
              <a:xfrm>
                <a:off x="612720" y="5246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41" name="CustomShape 27"/>
              <p:cNvSpPr/>
              <p:nvPr/>
            </p:nvSpPr>
            <p:spPr>
              <a:xfrm>
                <a:off x="612720" y="57643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42" name="CustomShape 28"/>
              <p:cNvSpPr/>
              <p:nvPr/>
            </p:nvSpPr>
            <p:spPr>
              <a:xfrm>
                <a:off x="669960" y="6330960"/>
                <a:ext cx="415800" cy="515880"/>
              </a:xfrm>
              <a:custGeom>
                <a:avLst/>
                <a:gdLst/>
                <a:ahLst/>
                <a:rect l="l" t="t" r="r" b="b"/>
                <a:pathLst>
                  <a:path w="263" h="326">
                    <a:moveTo>
                      <a:pt x="15" y="326"/>
                    </a:moveTo>
                    <a:lnTo>
                      <a:pt x="0" y="320"/>
                    </a:lnTo>
                    <a:lnTo>
                      <a:pt x="45" y="206"/>
                    </a:lnTo>
                    <a:lnTo>
                      <a:pt x="48" y="206"/>
                    </a:lnTo>
                    <a:lnTo>
                      <a:pt x="254" y="0"/>
                    </a:lnTo>
                    <a:lnTo>
                      <a:pt x="263" y="12"/>
                    </a:lnTo>
                    <a:lnTo>
                      <a:pt x="60" y="215"/>
                    </a:lnTo>
                    <a:lnTo>
                      <a:pt x="15" y="326"/>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43" name="CustomShape 29"/>
              <p:cNvSpPr/>
              <p:nvPr/>
            </p:nvSpPr>
            <p:spPr>
              <a:xfrm>
                <a:off x="1049400" y="6221520"/>
                <a:ext cx="155520" cy="145800"/>
              </a:xfrm>
              <a:custGeom>
                <a:avLst/>
                <a:gdLst/>
                <a:ahLst/>
                <a:rect l="l" t="t"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grpSp>
        <p:grpSp>
          <p:nvGrpSpPr>
            <p:cNvPr id="244" name="Group 30"/>
            <p:cNvGrpSpPr/>
            <p:nvPr/>
          </p:nvGrpSpPr>
          <p:grpSpPr>
            <a:xfrm>
              <a:off x="11364840" y="0"/>
              <a:ext cx="672840" cy="6846840"/>
              <a:chOff x="11364840" y="0"/>
              <a:chExt cx="672840" cy="6846840"/>
            </a:xfrm>
          </p:grpSpPr>
          <p:sp>
            <p:nvSpPr>
              <p:cNvPr id="245" name="CustomShape 31"/>
              <p:cNvSpPr/>
              <p:nvPr/>
            </p:nvSpPr>
            <p:spPr>
              <a:xfrm>
                <a:off x="11484000" y="0"/>
                <a:ext cx="415800" cy="510840"/>
              </a:xfrm>
              <a:custGeom>
                <a:avLst/>
                <a:gdLst/>
                <a:ahLst/>
                <a:rect l="l" t="t" r="r" b="b"/>
                <a:pathLst>
                  <a:path w="263" h="323">
                    <a:moveTo>
                      <a:pt x="12" y="323"/>
                    </a:moveTo>
                    <a:lnTo>
                      <a:pt x="0" y="314"/>
                    </a:lnTo>
                    <a:lnTo>
                      <a:pt x="203" y="108"/>
                    </a:lnTo>
                    <a:lnTo>
                      <a:pt x="248" y="0"/>
                    </a:lnTo>
                    <a:lnTo>
                      <a:pt x="263" y="6"/>
                    </a:lnTo>
                    <a:lnTo>
                      <a:pt x="218" y="117"/>
                    </a:lnTo>
                    <a:lnTo>
                      <a:pt x="218" y="117"/>
                    </a:lnTo>
                    <a:lnTo>
                      <a:pt x="12" y="323"/>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246" name="CustomShape 32"/>
              <p:cNvSpPr/>
              <p:nvPr/>
            </p:nvSpPr>
            <p:spPr>
              <a:xfrm>
                <a:off x="11364840" y="474840"/>
                <a:ext cx="155520" cy="150480"/>
              </a:xfrm>
              <a:custGeom>
                <a:avLst/>
                <a:gdLst/>
                <a:ahLst/>
                <a:rect l="l" t="t"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247" name="CustomShape 33"/>
              <p:cNvSpPr/>
              <p:nvPr/>
            </p:nvSpPr>
            <p:spPr>
              <a:xfrm>
                <a:off x="11631600" y="1539720"/>
                <a:ext cx="18720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248" name="CustomShape 34"/>
              <p:cNvSpPr/>
              <p:nvPr/>
            </p:nvSpPr>
            <p:spPr>
              <a:xfrm>
                <a:off x="11531520" y="5694480"/>
                <a:ext cx="296640" cy="1152360"/>
              </a:xfrm>
              <a:custGeom>
                <a:avLst/>
                <a:gdLst/>
                <a:ahLst/>
                <a:rect l="l" t="t" r="r" b="b"/>
                <a:pathLst>
                  <a:path w="188" h="727">
                    <a:moveTo>
                      <a:pt x="15" y="727"/>
                    </a:moveTo>
                    <a:lnTo>
                      <a:pt x="0" y="727"/>
                    </a:lnTo>
                    <a:lnTo>
                      <a:pt x="0" y="407"/>
                    </a:lnTo>
                    <a:lnTo>
                      <a:pt x="0" y="407"/>
                    </a:lnTo>
                    <a:lnTo>
                      <a:pt x="176" y="0"/>
                    </a:lnTo>
                    <a:lnTo>
                      <a:pt x="188" y="6"/>
                    </a:lnTo>
                    <a:lnTo>
                      <a:pt x="15" y="410"/>
                    </a:lnTo>
                    <a:lnTo>
                      <a:pt x="15" y="727"/>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249" name="CustomShape 35"/>
              <p:cNvSpPr/>
              <p:nvPr/>
            </p:nvSpPr>
            <p:spPr>
              <a:xfrm>
                <a:off x="11773080" y="5551560"/>
                <a:ext cx="155520" cy="153720"/>
              </a:xfrm>
              <a:custGeom>
                <a:avLst/>
                <a:gdLst/>
                <a:ahLst/>
                <a:rect l="l" t="t"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250" name="CustomShape 36"/>
              <p:cNvSpPr/>
              <p:nvPr/>
            </p:nvSpPr>
            <p:spPr>
              <a:xfrm>
                <a:off x="11711160" y="4680"/>
                <a:ext cx="303120" cy="1542960"/>
              </a:xfrm>
              <a:custGeom>
                <a:avLst/>
                <a:gdLst/>
                <a:ahLst/>
                <a:rect l="l" t="t"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251" name="CustomShape 37"/>
              <p:cNvSpPr/>
              <p:nvPr/>
            </p:nvSpPr>
            <p:spPr>
              <a:xfrm>
                <a:off x="11636280" y="4867200"/>
                <a:ext cx="18720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252" name="CustomShape 38"/>
              <p:cNvSpPr/>
              <p:nvPr/>
            </p:nvSpPr>
            <p:spPr>
              <a:xfrm>
                <a:off x="11441160" y="5046840"/>
                <a:ext cx="306000" cy="1800000"/>
              </a:xfrm>
              <a:custGeom>
                <a:avLst/>
                <a:gdLst/>
                <a:ahLst/>
                <a:rect l="l" t="t"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253" name="CustomShape 39"/>
              <p:cNvSpPr/>
              <p:nvPr/>
            </p:nvSpPr>
            <p:spPr>
              <a:xfrm>
                <a:off x="11849040" y="641664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254" name="CustomShape 40"/>
              <p:cNvSpPr/>
              <p:nvPr/>
            </p:nvSpPr>
            <p:spPr>
              <a:xfrm>
                <a:off x="11939760" y="6595920"/>
                <a:ext cx="21960" cy="250560"/>
              </a:xfrm>
              <a:prstGeom prst="rect">
                <a:avLst/>
              </a:pr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grpSp>
      </p:grpSp>
      <p:sp>
        <p:nvSpPr>
          <p:cNvPr id="255" name="PlaceHolder 41"/>
          <p:cNvSpPr>
            <a:spLocks noGrp="1"/>
          </p:cNvSpPr>
          <p:nvPr>
            <p:ph type="title"/>
          </p:nvPr>
        </p:nvSpPr>
        <p:spPr>
          <a:xfrm>
            <a:off x="609480" y="273600"/>
            <a:ext cx="10972440" cy="1144800"/>
          </a:xfrm>
          <a:prstGeom prst="rect">
            <a:avLst/>
          </a:prstGeom>
        </p:spPr>
        <p:txBody>
          <a:bodyPr lIns="0" rIns="0" tIns="0" bIns="0" anchor="ctr">
            <a:noAutofit/>
          </a:bodyPr>
          <a:p>
            <a:pPr algn="ctr"/>
            <a:r>
              <a:rPr b="0" lang="en-ZA" sz="4400" spc="-1" strike="noStrike">
                <a:latin typeface="Arial"/>
              </a:rPr>
              <a:t>Click to edit the title text format</a:t>
            </a:r>
            <a:endParaRPr b="0" lang="en-ZA" sz="4400" spc="-1" strike="noStrike">
              <a:latin typeface="Arial"/>
            </a:endParaRPr>
          </a:p>
        </p:txBody>
      </p:sp>
      <p:sp>
        <p:nvSpPr>
          <p:cNvPr id="256" name="PlaceHolder 4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ZA" sz="3200" spc="-1" strike="noStrike">
                <a:latin typeface="Arial"/>
              </a:rPr>
              <a:t>Click to edit the outline text format</a:t>
            </a:r>
            <a:endParaRPr b="0" lang="en-ZA" sz="3200" spc="-1" strike="noStrike">
              <a:latin typeface="Arial"/>
            </a:endParaRPr>
          </a:p>
          <a:p>
            <a:pPr lvl="1" marL="864000" indent="-324000">
              <a:spcBef>
                <a:spcPts val="1134"/>
              </a:spcBef>
              <a:buClr>
                <a:srgbClr val="000000"/>
              </a:buClr>
              <a:buSzPct val="75000"/>
              <a:buFont typeface="Symbol" charset="2"/>
              <a:buChar char=""/>
            </a:pPr>
            <a:r>
              <a:rPr b="0" lang="en-ZA" sz="2800" spc="-1" strike="noStrike">
                <a:latin typeface="Arial"/>
              </a:rPr>
              <a:t>Second Outline Level</a:t>
            </a:r>
            <a:endParaRPr b="0" lang="en-ZA" sz="2800" spc="-1" strike="noStrike">
              <a:latin typeface="Arial"/>
            </a:endParaRPr>
          </a:p>
          <a:p>
            <a:pPr lvl="2" marL="1296000" indent="-288000">
              <a:spcBef>
                <a:spcPts val="850"/>
              </a:spcBef>
              <a:buClr>
                <a:srgbClr val="000000"/>
              </a:buClr>
              <a:buSzPct val="45000"/>
              <a:buFont typeface="Wingdings" charset="2"/>
              <a:buChar char=""/>
            </a:pPr>
            <a:r>
              <a:rPr b="0" lang="en-ZA" sz="2400" spc="-1" strike="noStrike">
                <a:latin typeface="Arial"/>
              </a:rPr>
              <a:t>Third Outline Level</a:t>
            </a:r>
            <a:endParaRPr b="0" lang="en-ZA" sz="2400" spc="-1" strike="noStrike">
              <a:latin typeface="Arial"/>
            </a:endParaRPr>
          </a:p>
          <a:p>
            <a:pPr lvl="3" marL="1728000" indent="-216000">
              <a:spcBef>
                <a:spcPts val="567"/>
              </a:spcBef>
              <a:buClr>
                <a:srgbClr val="000000"/>
              </a:buClr>
              <a:buSzPct val="75000"/>
              <a:buFont typeface="Symbol" charset="2"/>
              <a:buChar char=""/>
            </a:pPr>
            <a:r>
              <a:rPr b="0" lang="en-ZA" sz="2000" spc="-1" strike="noStrike">
                <a:latin typeface="Arial"/>
              </a:rPr>
              <a:t>Fourth Outline Level</a:t>
            </a:r>
            <a:endParaRPr b="0" lang="en-ZA" sz="2000" spc="-1" strike="noStrike">
              <a:latin typeface="Arial"/>
            </a:endParaRPr>
          </a:p>
          <a:p>
            <a:pPr lvl="4" marL="2160000" indent="-216000">
              <a:spcBef>
                <a:spcPts val="283"/>
              </a:spcBef>
              <a:buClr>
                <a:srgbClr val="000000"/>
              </a:buClr>
              <a:buSzPct val="45000"/>
              <a:buFont typeface="Wingdings" charset="2"/>
              <a:buChar char=""/>
            </a:pPr>
            <a:r>
              <a:rPr b="0" lang="en-ZA" sz="2000" spc="-1" strike="noStrike">
                <a:latin typeface="Arial"/>
              </a:rPr>
              <a:t>Fifth Outline Level</a:t>
            </a:r>
            <a:endParaRPr b="0" lang="en-ZA" sz="2000" spc="-1" strike="noStrike">
              <a:latin typeface="Arial"/>
            </a:endParaRPr>
          </a:p>
          <a:p>
            <a:pPr lvl="5" marL="2592000" indent="-216000">
              <a:spcBef>
                <a:spcPts val="283"/>
              </a:spcBef>
              <a:buClr>
                <a:srgbClr val="000000"/>
              </a:buClr>
              <a:buSzPct val="45000"/>
              <a:buFont typeface="Wingdings" charset="2"/>
              <a:buChar char=""/>
            </a:pPr>
            <a:r>
              <a:rPr b="0" lang="en-ZA" sz="2000" spc="-1" strike="noStrike">
                <a:latin typeface="Arial"/>
              </a:rPr>
              <a:t>Sixth Outline Level</a:t>
            </a:r>
            <a:endParaRPr b="0" lang="en-ZA" sz="2000" spc="-1" strike="noStrike">
              <a:latin typeface="Arial"/>
            </a:endParaRPr>
          </a:p>
          <a:p>
            <a:pPr lvl="6" marL="3024000" indent="-216000">
              <a:spcBef>
                <a:spcPts val="283"/>
              </a:spcBef>
              <a:buClr>
                <a:srgbClr val="000000"/>
              </a:buClr>
              <a:buSzPct val="45000"/>
              <a:buFont typeface="Wingdings" charset="2"/>
              <a:buChar char=""/>
            </a:pPr>
            <a:r>
              <a:rPr b="0" lang="en-ZA" sz="2000" spc="-1" strike="noStrike">
                <a:latin typeface="Arial"/>
              </a:rPr>
              <a:t>Seventh Outline Level</a:t>
            </a:r>
            <a:endParaRPr b="0" lang="en-ZA"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pic>
        <p:nvPicPr>
          <p:cNvPr id="293" name="Picture 2" descr="\\DROBO-FS\QuickDrops\JB\PPTX NG\Droplets\LightingOverlay.png"/>
          <p:cNvPicPr/>
          <p:nvPr/>
        </p:nvPicPr>
        <p:blipFill>
          <a:blip r:embed="rId3">
            <a:alphaModFix amt="30000"/>
          </a:blip>
          <a:stretch/>
        </p:blipFill>
        <p:spPr>
          <a:xfrm>
            <a:off x="0" y="0"/>
            <a:ext cx="12190320" cy="6856200"/>
          </a:xfrm>
          <a:prstGeom prst="rect">
            <a:avLst/>
          </a:prstGeom>
          <a:ln>
            <a:noFill/>
          </a:ln>
        </p:spPr>
      </p:pic>
      <p:grpSp>
        <p:nvGrpSpPr>
          <p:cNvPr id="294" name="Group 1"/>
          <p:cNvGrpSpPr/>
          <p:nvPr/>
        </p:nvGrpSpPr>
        <p:grpSpPr>
          <a:xfrm>
            <a:off x="-14400" y="0"/>
            <a:ext cx="12052080" cy="6856200"/>
            <a:chOff x="-14400" y="0"/>
            <a:chExt cx="12052080" cy="6856200"/>
          </a:xfrm>
        </p:grpSpPr>
        <p:grpSp>
          <p:nvGrpSpPr>
            <p:cNvPr id="295" name="Group 2"/>
            <p:cNvGrpSpPr/>
            <p:nvPr/>
          </p:nvGrpSpPr>
          <p:grpSpPr>
            <a:xfrm>
              <a:off x="-14400" y="0"/>
              <a:ext cx="1219320" cy="6856200"/>
              <a:chOff x="-14400" y="0"/>
              <a:chExt cx="1219320" cy="6856200"/>
            </a:xfrm>
          </p:grpSpPr>
          <p:sp>
            <p:nvSpPr>
              <p:cNvPr id="296" name="CustomShape 3"/>
              <p:cNvSpPr/>
              <p:nvPr/>
            </p:nvSpPr>
            <p:spPr>
              <a:xfrm>
                <a:off x="114480" y="4680"/>
                <a:ext cx="21960" cy="217944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297" name="CustomShape 4"/>
              <p:cNvSpPr/>
              <p:nvPr/>
            </p:nvSpPr>
            <p:spPr>
              <a:xfrm>
                <a:off x="33480" y="217656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98" name="CustomShape 5"/>
              <p:cNvSpPr/>
              <p:nvPr/>
            </p:nvSpPr>
            <p:spPr>
              <a:xfrm>
                <a:off x="28440" y="4021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299" name="CustomShape 6"/>
              <p:cNvSpPr/>
              <p:nvPr/>
            </p:nvSpPr>
            <p:spPr>
              <a:xfrm>
                <a:off x="200160" y="4680"/>
                <a:ext cx="367920" cy="1809360"/>
              </a:xfrm>
              <a:custGeom>
                <a:avLst/>
                <a:gdLst/>
                <a:ahLst/>
                <a:rect l="l" t="t" r="r" b="b"/>
                <a:pathLst>
                  <a:path w="233" h="1141">
                    <a:moveTo>
                      <a:pt x="218" y="1141"/>
                    </a:moveTo>
                    <a:lnTo>
                      <a:pt x="0" y="626"/>
                    </a:lnTo>
                    <a:lnTo>
                      <a:pt x="0" y="0"/>
                    </a:lnTo>
                    <a:lnTo>
                      <a:pt x="15" y="0"/>
                    </a:lnTo>
                    <a:lnTo>
                      <a:pt x="15" y="623"/>
                    </a:lnTo>
                    <a:lnTo>
                      <a:pt x="233" y="1135"/>
                    </a:lnTo>
                    <a:lnTo>
                      <a:pt x="218" y="1141"/>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00" name="CustomShape 7"/>
              <p:cNvSpPr/>
              <p:nvPr/>
            </p:nvSpPr>
            <p:spPr>
              <a:xfrm>
                <a:off x="503280" y="1801800"/>
                <a:ext cx="188640" cy="187200"/>
              </a:xfrm>
              <a:custGeom>
                <a:avLst/>
                <a:gdLst/>
                <a:ahLst/>
                <a:rect l="l" t="t"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01" name="CustomShape 8"/>
              <p:cNvSpPr/>
              <p:nvPr/>
            </p:nvSpPr>
            <p:spPr>
              <a:xfrm>
                <a:off x="285840" y="4680"/>
                <a:ext cx="367920" cy="1428480"/>
              </a:xfrm>
              <a:custGeom>
                <a:avLst/>
                <a:gdLst/>
                <a:ahLst/>
                <a:rect l="l" t="t" r="r" b="b"/>
                <a:pathLst>
                  <a:path w="233" h="901">
                    <a:moveTo>
                      <a:pt x="221" y="901"/>
                    </a:moveTo>
                    <a:lnTo>
                      <a:pt x="0" y="383"/>
                    </a:lnTo>
                    <a:lnTo>
                      <a:pt x="0" y="0"/>
                    </a:lnTo>
                    <a:lnTo>
                      <a:pt x="18" y="0"/>
                    </a:lnTo>
                    <a:lnTo>
                      <a:pt x="18" y="380"/>
                    </a:lnTo>
                    <a:lnTo>
                      <a:pt x="233" y="895"/>
                    </a:lnTo>
                    <a:lnTo>
                      <a:pt x="221" y="901"/>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02" name="CustomShape 9"/>
              <p:cNvSpPr/>
              <p:nvPr/>
            </p:nvSpPr>
            <p:spPr>
              <a:xfrm>
                <a:off x="546120" y="0"/>
                <a:ext cx="150480" cy="911160"/>
              </a:xfrm>
              <a:custGeom>
                <a:avLst/>
                <a:gdLst/>
                <a:ahLst/>
                <a:rect l="l" t="t" r="r" b="b"/>
                <a:pathLst>
                  <a:path w="96" h="575">
                    <a:moveTo>
                      <a:pt x="96" y="575"/>
                    </a:moveTo>
                    <a:lnTo>
                      <a:pt x="78" y="575"/>
                    </a:lnTo>
                    <a:lnTo>
                      <a:pt x="78" y="192"/>
                    </a:lnTo>
                    <a:lnTo>
                      <a:pt x="0" y="6"/>
                    </a:lnTo>
                    <a:lnTo>
                      <a:pt x="15" y="0"/>
                    </a:lnTo>
                    <a:lnTo>
                      <a:pt x="96" y="189"/>
                    </a:lnTo>
                    <a:lnTo>
                      <a:pt x="96" y="57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03" name="CustomShape 10"/>
              <p:cNvSpPr/>
              <p:nvPr/>
            </p:nvSpPr>
            <p:spPr>
              <a:xfrm>
                <a:off x="588960" y="1420920"/>
                <a:ext cx="188640" cy="188640"/>
              </a:xfrm>
              <a:custGeom>
                <a:avLst/>
                <a:gdLst/>
                <a:ahLst/>
                <a:rect l="l" t="t"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04" name="CustomShape 11"/>
              <p:cNvSpPr/>
              <p:nvPr/>
            </p:nvSpPr>
            <p:spPr>
              <a:xfrm>
                <a:off x="588960" y="9032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05" name="CustomShape 12"/>
              <p:cNvSpPr/>
              <p:nvPr/>
            </p:nvSpPr>
            <p:spPr>
              <a:xfrm>
                <a:off x="641520" y="0"/>
                <a:ext cx="420480" cy="525240"/>
              </a:xfrm>
              <a:custGeom>
                <a:avLst/>
                <a:gdLst/>
                <a:ahLst/>
                <a:rect l="l" t="t" r="r" b="b"/>
                <a:pathLst>
                  <a:path w="266" h="332">
                    <a:moveTo>
                      <a:pt x="257" y="332"/>
                    </a:moveTo>
                    <a:lnTo>
                      <a:pt x="48" y="123"/>
                    </a:lnTo>
                    <a:lnTo>
                      <a:pt x="0" y="6"/>
                    </a:lnTo>
                    <a:lnTo>
                      <a:pt x="15" y="0"/>
                    </a:lnTo>
                    <a:lnTo>
                      <a:pt x="63" y="114"/>
                    </a:lnTo>
                    <a:lnTo>
                      <a:pt x="266" y="320"/>
                    </a:lnTo>
                    <a:lnTo>
                      <a:pt x="257" y="332"/>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06" name="CustomShape 13"/>
              <p:cNvSpPr/>
              <p:nvPr/>
            </p:nvSpPr>
            <p:spPr>
              <a:xfrm>
                <a:off x="1020600" y="488880"/>
                <a:ext cx="160200" cy="145800"/>
              </a:xfrm>
              <a:custGeom>
                <a:avLst/>
                <a:gdLst/>
                <a:ahLst/>
                <a:rect l="l" t="t"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07" name="CustomShape 14"/>
              <p:cNvSpPr/>
              <p:nvPr/>
            </p:nvSpPr>
            <p:spPr>
              <a:xfrm>
                <a:off x="-4680" y="9360"/>
                <a:ext cx="360" cy="360"/>
              </a:xfrm>
              <a:custGeom>
                <a:avLst/>
                <a:gdLst/>
                <a:ahLst/>
                <a:rect l="l" t="t" r="r" b="b"/>
                <a:pathLst>
                  <a:path w="1" h="1">
                    <a:moveTo>
                      <a:pt x="0" y="0"/>
                    </a:moveTo>
                    <a:lnTo>
                      <a:pt x="0" y="0"/>
                    </a:lnTo>
                  </a:path>
                </a:pathLst>
              </a:custGeom>
              <a:noFill/>
              <a:ln>
                <a:solidFill>
                  <a:srgbClr val="ffffff"/>
                </a:solidFill>
              </a:ln>
            </p:spPr>
            <p:style>
              <a:lnRef idx="0"/>
              <a:fillRef idx="0"/>
              <a:effectRef idx="0"/>
              <a:fontRef idx="minor"/>
            </p:style>
          </p:sp>
          <p:sp>
            <p:nvSpPr>
              <p:cNvPr id="308" name="CustomShape 15"/>
              <p:cNvSpPr/>
              <p:nvPr/>
            </p:nvSpPr>
            <p:spPr>
              <a:xfrm>
                <a:off x="9360" y="1801800"/>
                <a:ext cx="122040" cy="125280"/>
              </a:xfrm>
              <a:custGeom>
                <a:avLst/>
                <a:gdLst/>
                <a:ahLst/>
                <a:rect l="l" t="t" r="r" b="b"/>
                <a:pathLst>
                  <a:path w="78" h="80">
                    <a:moveTo>
                      <a:pt x="6" y="80"/>
                    </a:moveTo>
                    <a:lnTo>
                      <a:pt x="0" y="71"/>
                    </a:lnTo>
                    <a:lnTo>
                      <a:pt x="69" y="0"/>
                    </a:lnTo>
                    <a:lnTo>
                      <a:pt x="78" y="9"/>
                    </a:lnTo>
                    <a:lnTo>
                      <a:pt x="6" y="80"/>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09" name="CustomShape 16"/>
              <p:cNvSpPr/>
              <p:nvPr/>
            </p:nvSpPr>
            <p:spPr>
              <a:xfrm>
                <a:off x="-9360" y="3549600"/>
                <a:ext cx="145800" cy="479160"/>
              </a:xfrm>
              <a:custGeom>
                <a:avLst/>
                <a:gdLst/>
                <a:ahLst/>
                <a:rect l="l" t="t" r="r" b="b"/>
                <a:pathLst>
                  <a:path w="93" h="303">
                    <a:moveTo>
                      <a:pt x="93" y="303"/>
                    </a:moveTo>
                    <a:lnTo>
                      <a:pt x="78" y="303"/>
                    </a:lnTo>
                    <a:lnTo>
                      <a:pt x="78" y="78"/>
                    </a:lnTo>
                    <a:lnTo>
                      <a:pt x="0" y="12"/>
                    </a:lnTo>
                    <a:lnTo>
                      <a:pt x="12" y="0"/>
                    </a:lnTo>
                    <a:lnTo>
                      <a:pt x="93" y="69"/>
                    </a:lnTo>
                    <a:lnTo>
                      <a:pt x="93" y="303"/>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10" name="CustomShape 17"/>
              <p:cNvSpPr/>
              <p:nvPr/>
            </p:nvSpPr>
            <p:spPr>
              <a:xfrm>
                <a:off x="128520" y="1382760"/>
                <a:ext cx="141120" cy="474480"/>
              </a:xfrm>
              <a:custGeom>
                <a:avLst/>
                <a:gdLst/>
                <a:ahLst/>
                <a:rect l="l" t="t" r="r" b="b"/>
                <a:pathLst>
                  <a:path w="90" h="300">
                    <a:moveTo>
                      <a:pt x="90" y="300"/>
                    </a:moveTo>
                    <a:lnTo>
                      <a:pt x="78" y="300"/>
                    </a:lnTo>
                    <a:lnTo>
                      <a:pt x="78" y="84"/>
                    </a:lnTo>
                    <a:lnTo>
                      <a:pt x="0" y="9"/>
                    </a:lnTo>
                    <a:lnTo>
                      <a:pt x="9" y="0"/>
                    </a:lnTo>
                    <a:lnTo>
                      <a:pt x="90" y="81"/>
                    </a:lnTo>
                    <a:lnTo>
                      <a:pt x="90" y="300"/>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11" name="CustomShape 18"/>
              <p:cNvSpPr/>
              <p:nvPr/>
            </p:nvSpPr>
            <p:spPr>
              <a:xfrm>
                <a:off x="204840" y="1849320"/>
                <a:ext cx="112680" cy="106200"/>
              </a:xfrm>
              <a:custGeom>
                <a:avLst/>
                <a:gdLst/>
                <a:ahLst/>
                <a:rect l="l" t="t"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12" name="CustomShape 19"/>
              <p:cNvSpPr/>
              <p:nvPr/>
            </p:nvSpPr>
            <p:spPr>
              <a:xfrm>
                <a:off x="133200" y="4662360"/>
                <a:ext cx="21960" cy="217944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313" name="CustomShape 20"/>
              <p:cNvSpPr/>
              <p:nvPr/>
            </p:nvSpPr>
            <p:spPr>
              <a:xfrm>
                <a:off x="223920" y="5041800"/>
                <a:ext cx="367920" cy="1800000"/>
              </a:xfrm>
              <a:custGeom>
                <a:avLst/>
                <a:gdLst/>
                <a:ahLst/>
                <a:rect l="l" t="t" r="r" b="b"/>
                <a:pathLst>
                  <a:path w="233" h="1135">
                    <a:moveTo>
                      <a:pt x="15" y="1135"/>
                    </a:moveTo>
                    <a:lnTo>
                      <a:pt x="0" y="1135"/>
                    </a:lnTo>
                    <a:lnTo>
                      <a:pt x="0" y="515"/>
                    </a:lnTo>
                    <a:lnTo>
                      <a:pt x="0" y="512"/>
                    </a:lnTo>
                    <a:lnTo>
                      <a:pt x="218" y="0"/>
                    </a:lnTo>
                    <a:lnTo>
                      <a:pt x="233" y="6"/>
                    </a:lnTo>
                    <a:lnTo>
                      <a:pt x="15" y="518"/>
                    </a:lnTo>
                    <a:lnTo>
                      <a:pt x="15" y="113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14" name="CustomShape 21"/>
              <p:cNvSpPr/>
              <p:nvPr/>
            </p:nvSpPr>
            <p:spPr>
              <a:xfrm>
                <a:off x="52560" y="4481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15" name="CustomShape 22"/>
              <p:cNvSpPr/>
              <p:nvPr/>
            </p:nvSpPr>
            <p:spPr>
              <a:xfrm>
                <a:off x="-14400" y="5627520"/>
                <a:ext cx="83880" cy="1214280"/>
              </a:xfrm>
              <a:custGeom>
                <a:avLst/>
                <a:gdLst/>
                <a:ahLst/>
                <a:rect l="l" t="t" r="r" b="b"/>
                <a:pathLst>
                  <a:path w="54" h="766">
                    <a:moveTo>
                      <a:pt x="54" y="766"/>
                    </a:moveTo>
                    <a:lnTo>
                      <a:pt x="36" y="766"/>
                    </a:lnTo>
                    <a:lnTo>
                      <a:pt x="36" y="149"/>
                    </a:lnTo>
                    <a:lnTo>
                      <a:pt x="0" y="3"/>
                    </a:lnTo>
                    <a:lnTo>
                      <a:pt x="18" y="0"/>
                    </a:lnTo>
                    <a:lnTo>
                      <a:pt x="54" y="146"/>
                    </a:lnTo>
                    <a:lnTo>
                      <a:pt x="54" y="766"/>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16" name="CustomShape 23"/>
              <p:cNvSpPr/>
              <p:nvPr/>
            </p:nvSpPr>
            <p:spPr>
              <a:xfrm>
                <a:off x="527040" y="4867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17" name="CustomShape 24"/>
              <p:cNvSpPr/>
              <p:nvPr/>
            </p:nvSpPr>
            <p:spPr>
              <a:xfrm>
                <a:off x="309600" y="5423040"/>
                <a:ext cx="372960" cy="1423800"/>
              </a:xfrm>
              <a:custGeom>
                <a:avLst/>
                <a:gdLst/>
                <a:ahLst/>
                <a:rect l="l" t="t" r="r" b="b"/>
                <a:pathLst>
                  <a:path w="236" h="898">
                    <a:moveTo>
                      <a:pt x="18" y="898"/>
                    </a:moveTo>
                    <a:lnTo>
                      <a:pt x="0" y="898"/>
                    </a:lnTo>
                    <a:lnTo>
                      <a:pt x="0" y="515"/>
                    </a:lnTo>
                    <a:lnTo>
                      <a:pt x="3" y="512"/>
                    </a:lnTo>
                    <a:lnTo>
                      <a:pt x="221" y="0"/>
                    </a:lnTo>
                    <a:lnTo>
                      <a:pt x="236" y="6"/>
                    </a:lnTo>
                    <a:lnTo>
                      <a:pt x="18" y="518"/>
                    </a:lnTo>
                    <a:lnTo>
                      <a:pt x="18" y="898"/>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18" name="CustomShape 25"/>
              <p:cNvSpPr/>
              <p:nvPr/>
            </p:nvSpPr>
            <p:spPr>
              <a:xfrm>
                <a:off x="569880" y="5945040"/>
                <a:ext cx="150480" cy="911160"/>
              </a:xfrm>
              <a:custGeom>
                <a:avLst/>
                <a:gdLst/>
                <a:ahLst/>
                <a:rect l="l" t="t" r="r" b="b"/>
                <a:pathLst>
                  <a:path w="96" h="575">
                    <a:moveTo>
                      <a:pt x="15" y="575"/>
                    </a:moveTo>
                    <a:lnTo>
                      <a:pt x="0" y="569"/>
                    </a:lnTo>
                    <a:lnTo>
                      <a:pt x="81" y="383"/>
                    </a:lnTo>
                    <a:lnTo>
                      <a:pt x="81" y="0"/>
                    </a:lnTo>
                    <a:lnTo>
                      <a:pt x="96" y="0"/>
                    </a:lnTo>
                    <a:lnTo>
                      <a:pt x="96" y="386"/>
                    </a:lnTo>
                    <a:lnTo>
                      <a:pt x="15" y="57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19" name="CustomShape 26"/>
              <p:cNvSpPr/>
              <p:nvPr/>
            </p:nvSpPr>
            <p:spPr>
              <a:xfrm>
                <a:off x="612720" y="5246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20" name="CustomShape 27"/>
              <p:cNvSpPr/>
              <p:nvPr/>
            </p:nvSpPr>
            <p:spPr>
              <a:xfrm>
                <a:off x="612720" y="57643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21" name="CustomShape 28"/>
              <p:cNvSpPr/>
              <p:nvPr/>
            </p:nvSpPr>
            <p:spPr>
              <a:xfrm>
                <a:off x="669960" y="6330960"/>
                <a:ext cx="415800" cy="515880"/>
              </a:xfrm>
              <a:custGeom>
                <a:avLst/>
                <a:gdLst/>
                <a:ahLst/>
                <a:rect l="l" t="t" r="r" b="b"/>
                <a:pathLst>
                  <a:path w="263" h="326">
                    <a:moveTo>
                      <a:pt x="15" y="326"/>
                    </a:moveTo>
                    <a:lnTo>
                      <a:pt x="0" y="320"/>
                    </a:lnTo>
                    <a:lnTo>
                      <a:pt x="45" y="206"/>
                    </a:lnTo>
                    <a:lnTo>
                      <a:pt x="48" y="206"/>
                    </a:lnTo>
                    <a:lnTo>
                      <a:pt x="254" y="0"/>
                    </a:lnTo>
                    <a:lnTo>
                      <a:pt x="263" y="12"/>
                    </a:lnTo>
                    <a:lnTo>
                      <a:pt x="60" y="215"/>
                    </a:lnTo>
                    <a:lnTo>
                      <a:pt x="15" y="326"/>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22" name="CustomShape 29"/>
              <p:cNvSpPr/>
              <p:nvPr/>
            </p:nvSpPr>
            <p:spPr>
              <a:xfrm>
                <a:off x="1049400" y="6221520"/>
                <a:ext cx="155520" cy="145800"/>
              </a:xfrm>
              <a:custGeom>
                <a:avLst/>
                <a:gdLst/>
                <a:ahLst/>
                <a:rect l="l" t="t"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grpSp>
        <p:grpSp>
          <p:nvGrpSpPr>
            <p:cNvPr id="323" name="Group 30"/>
            <p:cNvGrpSpPr/>
            <p:nvPr/>
          </p:nvGrpSpPr>
          <p:grpSpPr>
            <a:xfrm>
              <a:off x="11364840" y="0"/>
              <a:ext cx="672840" cy="6846840"/>
              <a:chOff x="11364840" y="0"/>
              <a:chExt cx="672840" cy="6846840"/>
            </a:xfrm>
          </p:grpSpPr>
          <p:sp>
            <p:nvSpPr>
              <p:cNvPr id="324" name="CustomShape 31"/>
              <p:cNvSpPr/>
              <p:nvPr/>
            </p:nvSpPr>
            <p:spPr>
              <a:xfrm>
                <a:off x="11484000" y="0"/>
                <a:ext cx="415800" cy="510840"/>
              </a:xfrm>
              <a:custGeom>
                <a:avLst/>
                <a:gdLst/>
                <a:ahLst/>
                <a:rect l="l" t="t" r="r" b="b"/>
                <a:pathLst>
                  <a:path w="263" h="323">
                    <a:moveTo>
                      <a:pt x="12" y="323"/>
                    </a:moveTo>
                    <a:lnTo>
                      <a:pt x="0" y="314"/>
                    </a:lnTo>
                    <a:lnTo>
                      <a:pt x="203" y="108"/>
                    </a:lnTo>
                    <a:lnTo>
                      <a:pt x="248" y="0"/>
                    </a:lnTo>
                    <a:lnTo>
                      <a:pt x="263" y="6"/>
                    </a:lnTo>
                    <a:lnTo>
                      <a:pt x="218" y="117"/>
                    </a:lnTo>
                    <a:lnTo>
                      <a:pt x="218" y="117"/>
                    </a:lnTo>
                    <a:lnTo>
                      <a:pt x="12" y="323"/>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25" name="CustomShape 32"/>
              <p:cNvSpPr/>
              <p:nvPr/>
            </p:nvSpPr>
            <p:spPr>
              <a:xfrm>
                <a:off x="11364840" y="474840"/>
                <a:ext cx="155520" cy="150480"/>
              </a:xfrm>
              <a:custGeom>
                <a:avLst/>
                <a:gdLst/>
                <a:ahLst/>
                <a:rect l="l" t="t"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26" name="CustomShape 33"/>
              <p:cNvSpPr/>
              <p:nvPr/>
            </p:nvSpPr>
            <p:spPr>
              <a:xfrm>
                <a:off x="11631600" y="1539720"/>
                <a:ext cx="18720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27" name="CustomShape 34"/>
              <p:cNvSpPr/>
              <p:nvPr/>
            </p:nvSpPr>
            <p:spPr>
              <a:xfrm>
                <a:off x="11531520" y="5694480"/>
                <a:ext cx="296640" cy="1152360"/>
              </a:xfrm>
              <a:custGeom>
                <a:avLst/>
                <a:gdLst/>
                <a:ahLst/>
                <a:rect l="l" t="t" r="r" b="b"/>
                <a:pathLst>
                  <a:path w="188" h="727">
                    <a:moveTo>
                      <a:pt x="15" y="727"/>
                    </a:moveTo>
                    <a:lnTo>
                      <a:pt x="0" y="727"/>
                    </a:lnTo>
                    <a:lnTo>
                      <a:pt x="0" y="407"/>
                    </a:lnTo>
                    <a:lnTo>
                      <a:pt x="0" y="407"/>
                    </a:lnTo>
                    <a:lnTo>
                      <a:pt x="176" y="0"/>
                    </a:lnTo>
                    <a:lnTo>
                      <a:pt x="188" y="6"/>
                    </a:lnTo>
                    <a:lnTo>
                      <a:pt x="15" y="410"/>
                    </a:lnTo>
                    <a:lnTo>
                      <a:pt x="15" y="727"/>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28" name="CustomShape 35"/>
              <p:cNvSpPr/>
              <p:nvPr/>
            </p:nvSpPr>
            <p:spPr>
              <a:xfrm>
                <a:off x="11773080" y="5551560"/>
                <a:ext cx="155520" cy="153720"/>
              </a:xfrm>
              <a:custGeom>
                <a:avLst/>
                <a:gdLst/>
                <a:ahLst/>
                <a:rect l="l" t="t"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29" name="CustomShape 36"/>
              <p:cNvSpPr/>
              <p:nvPr/>
            </p:nvSpPr>
            <p:spPr>
              <a:xfrm>
                <a:off x="11711160" y="4680"/>
                <a:ext cx="303120" cy="1542960"/>
              </a:xfrm>
              <a:custGeom>
                <a:avLst/>
                <a:gdLst/>
                <a:ahLst/>
                <a:rect l="l" t="t"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30" name="CustomShape 37"/>
              <p:cNvSpPr/>
              <p:nvPr/>
            </p:nvSpPr>
            <p:spPr>
              <a:xfrm>
                <a:off x="11636280" y="4867200"/>
                <a:ext cx="18720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31" name="CustomShape 38"/>
              <p:cNvSpPr/>
              <p:nvPr/>
            </p:nvSpPr>
            <p:spPr>
              <a:xfrm>
                <a:off x="11441160" y="5046840"/>
                <a:ext cx="306000" cy="1800000"/>
              </a:xfrm>
              <a:custGeom>
                <a:avLst/>
                <a:gdLst/>
                <a:ahLst/>
                <a:rect l="l" t="t"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32" name="CustomShape 39"/>
              <p:cNvSpPr/>
              <p:nvPr/>
            </p:nvSpPr>
            <p:spPr>
              <a:xfrm>
                <a:off x="11849040" y="641664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333" name="CustomShape 40"/>
              <p:cNvSpPr/>
              <p:nvPr/>
            </p:nvSpPr>
            <p:spPr>
              <a:xfrm>
                <a:off x="11939760" y="6595920"/>
                <a:ext cx="21960" cy="250560"/>
              </a:xfrm>
              <a:prstGeom prst="rect">
                <a:avLst/>
              </a:pr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grpSp>
      </p:grpSp>
      <p:sp>
        <p:nvSpPr>
          <p:cNvPr id="334" name="PlaceHolder 41"/>
          <p:cNvSpPr>
            <a:spLocks noGrp="1"/>
          </p:cNvSpPr>
          <p:nvPr>
            <p:ph type="title"/>
          </p:nvPr>
        </p:nvSpPr>
        <p:spPr>
          <a:xfrm>
            <a:off x="609480" y="273600"/>
            <a:ext cx="10972440" cy="1144800"/>
          </a:xfrm>
          <a:prstGeom prst="rect">
            <a:avLst/>
          </a:prstGeom>
        </p:spPr>
        <p:txBody>
          <a:bodyPr lIns="0" rIns="0" tIns="0" bIns="0" anchor="ctr">
            <a:noAutofit/>
          </a:bodyPr>
          <a:p>
            <a:pPr algn="ctr"/>
            <a:r>
              <a:rPr b="0" lang="en-ZA" sz="4400" spc="-1" strike="noStrike">
                <a:latin typeface="Arial"/>
              </a:rPr>
              <a:t>Click to edit the title text format</a:t>
            </a:r>
            <a:endParaRPr b="0" lang="en-ZA" sz="4400" spc="-1" strike="noStrike">
              <a:latin typeface="Arial"/>
            </a:endParaRPr>
          </a:p>
        </p:txBody>
      </p:sp>
      <p:sp>
        <p:nvSpPr>
          <p:cNvPr id="335" name="PlaceHolder 4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ZA" sz="3200" spc="-1" strike="noStrike">
                <a:latin typeface="Arial"/>
              </a:rPr>
              <a:t>Click to edit the outline text format</a:t>
            </a:r>
            <a:endParaRPr b="0" lang="en-ZA" sz="3200" spc="-1" strike="noStrike">
              <a:latin typeface="Arial"/>
            </a:endParaRPr>
          </a:p>
          <a:p>
            <a:pPr lvl="1" marL="864000" indent="-324000">
              <a:spcBef>
                <a:spcPts val="1134"/>
              </a:spcBef>
              <a:buClr>
                <a:srgbClr val="000000"/>
              </a:buClr>
              <a:buSzPct val="75000"/>
              <a:buFont typeface="Symbol" charset="2"/>
              <a:buChar char=""/>
            </a:pPr>
            <a:r>
              <a:rPr b="0" lang="en-ZA" sz="2800" spc="-1" strike="noStrike">
                <a:latin typeface="Arial"/>
              </a:rPr>
              <a:t>Second Outline Level</a:t>
            </a:r>
            <a:endParaRPr b="0" lang="en-ZA" sz="2800" spc="-1" strike="noStrike">
              <a:latin typeface="Arial"/>
            </a:endParaRPr>
          </a:p>
          <a:p>
            <a:pPr lvl="2" marL="1296000" indent="-288000">
              <a:spcBef>
                <a:spcPts val="850"/>
              </a:spcBef>
              <a:buClr>
                <a:srgbClr val="000000"/>
              </a:buClr>
              <a:buSzPct val="45000"/>
              <a:buFont typeface="Wingdings" charset="2"/>
              <a:buChar char=""/>
            </a:pPr>
            <a:r>
              <a:rPr b="0" lang="en-ZA" sz="2400" spc="-1" strike="noStrike">
                <a:latin typeface="Arial"/>
              </a:rPr>
              <a:t>Third Outline Level</a:t>
            </a:r>
            <a:endParaRPr b="0" lang="en-ZA" sz="2400" spc="-1" strike="noStrike">
              <a:latin typeface="Arial"/>
            </a:endParaRPr>
          </a:p>
          <a:p>
            <a:pPr lvl="3" marL="1728000" indent="-216000">
              <a:spcBef>
                <a:spcPts val="567"/>
              </a:spcBef>
              <a:buClr>
                <a:srgbClr val="000000"/>
              </a:buClr>
              <a:buSzPct val="75000"/>
              <a:buFont typeface="Symbol" charset="2"/>
              <a:buChar char=""/>
            </a:pPr>
            <a:r>
              <a:rPr b="0" lang="en-ZA" sz="2000" spc="-1" strike="noStrike">
                <a:latin typeface="Arial"/>
              </a:rPr>
              <a:t>Fourth Outline Level</a:t>
            </a:r>
            <a:endParaRPr b="0" lang="en-ZA" sz="2000" spc="-1" strike="noStrike">
              <a:latin typeface="Arial"/>
            </a:endParaRPr>
          </a:p>
          <a:p>
            <a:pPr lvl="4" marL="2160000" indent="-216000">
              <a:spcBef>
                <a:spcPts val="283"/>
              </a:spcBef>
              <a:buClr>
                <a:srgbClr val="000000"/>
              </a:buClr>
              <a:buSzPct val="45000"/>
              <a:buFont typeface="Wingdings" charset="2"/>
              <a:buChar char=""/>
            </a:pPr>
            <a:r>
              <a:rPr b="0" lang="en-ZA" sz="2000" spc="-1" strike="noStrike">
                <a:latin typeface="Arial"/>
              </a:rPr>
              <a:t>Fifth Outline Level</a:t>
            </a:r>
            <a:endParaRPr b="0" lang="en-ZA" sz="2000" spc="-1" strike="noStrike">
              <a:latin typeface="Arial"/>
            </a:endParaRPr>
          </a:p>
          <a:p>
            <a:pPr lvl="5" marL="2592000" indent="-216000">
              <a:spcBef>
                <a:spcPts val="283"/>
              </a:spcBef>
              <a:buClr>
                <a:srgbClr val="000000"/>
              </a:buClr>
              <a:buSzPct val="45000"/>
              <a:buFont typeface="Wingdings" charset="2"/>
              <a:buChar char=""/>
            </a:pPr>
            <a:r>
              <a:rPr b="0" lang="en-ZA" sz="2000" spc="-1" strike="noStrike">
                <a:latin typeface="Arial"/>
              </a:rPr>
              <a:t>Sixth Outline Level</a:t>
            </a:r>
            <a:endParaRPr b="0" lang="en-ZA" sz="2000" spc="-1" strike="noStrike">
              <a:latin typeface="Arial"/>
            </a:endParaRPr>
          </a:p>
          <a:p>
            <a:pPr lvl="6" marL="3024000" indent="-216000">
              <a:spcBef>
                <a:spcPts val="283"/>
              </a:spcBef>
              <a:buClr>
                <a:srgbClr val="000000"/>
              </a:buClr>
              <a:buSzPct val="45000"/>
              <a:buFont typeface="Wingdings" charset="2"/>
              <a:buChar char=""/>
            </a:pPr>
            <a:r>
              <a:rPr b="0" lang="en-ZA" sz="2000" spc="-1" strike="noStrike">
                <a:latin typeface="Arial"/>
              </a:rPr>
              <a:t>Seventh Outline Level</a:t>
            </a:r>
            <a:endParaRPr b="0" lang="en-ZA"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pic>
        <p:nvPicPr>
          <p:cNvPr id="372" name="Picture 2" descr="\\DROBO-FS\QuickDrops\JB\PPTX NG\Droplets\LightingOverlay.png"/>
          <p:cNvPicPr/>
          <p:nvPr/>
        </p:nvPicPr>
        <p:blipFill>
          <a:blip r:embed="rId3">
            <a:alphaModFix amt="30000"/>
          </a:blip>
          <a:stretch/>
        </p:blipFill>
        <p:spPr>
          <a:xfrm>
            <a:off x="0" y="0"/>
            <a:ext cx="12190320" cy="6856200"/>
          </a:xfrm>
          <a:prstGeom prst="rect">
            <a:avLst/>
          </a:prstGeom>
          <a:ln>
            <a:noFill/>
          </a:ln>
        </p:spPr>
      </p:pic>
      <p:grpSp>
        <p:nvGrpSpPr>
          <p:cNvPr id="373" name="Group 1"/>
          <p:cNvGrpSpPr/>
          <p:nvPr/>
        </p:nvGrpSpPr>
        <p:grpSpPr>
          <a:xfrm>
            <a:off x="-14400" y="0"/>
            <a:ext cx="12052080" cy="6856200"/>
            <a:chOff x="-14400" y="0"/>
            <a:chExt cx="12052080" cy="6856200"/>
          </a:xfrm>
        </p:grpSpPr>
        <p:grpSp>
          <p:nvGrpSpPr>
            <p:cNvPr id="374" name="Group 2"/>
            <p:cNvGrpSpPr/>
            <p:nvPr/>
          </p:nvGrpSpPr>
          <p:grpSpPr>
            <a:xfrm>
              <a:off x="-14400" y="0"/>
              <a:ext cx="1219320" cy="6856200"/>
              <a:chOff x="-14400" y="0"/>
              <a:chExt cx="1219320" cy="6856200"/>
            </a:xfrm>
          </p:grpSpPr>
          <p:sp>
            <p:nvSpPr>
              <p:cNvPr id="375" name="CustomShape 3"/>
              <p:cNvSpPr/>
              <p:nvPr/>
            </p:nvSpPr>
            <p:spPr>
              <a:xfrm>
                <a:off x="114480" y="4680"/>
                <a:ext cx="21960" cy="217944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376" name="CustomShape 4"/>
              <p:cNvSpPr/>
              <p:nvPr/>
            </p:nvSpPr>
            <p:spPr>
              <a:xfrm>
                <a:off x="33480" y="217656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77" name="CustomShape 5"/>
              <p:cNvSpPr/>
              <p:nvPr/>
            </p:nvSpPr>
            <p:spPr>
              <a:xfrm>
                <a:off x="28440" y="4021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78" name="CustomShape 6"/>
              <p:cNvSpPr/>
              <p:nvPr/>
            </p:nvSpPr>
            <p:spPr>
              <a:xfrm>
                <a:off x="200160" y="4680"/>
                <a:ext cx="367920" cy="1809360"/>
              </a:xfrm>
              <a:custGeom>
                <a:avLst/>
                <a:gdLst/>
                <a:ahLst/>
                <a:rect l="l" t="t" r="r" b="b"/>
                <a:pathLst>
                  <a:path w="233" h="1141">
                    <a:moveTo>
                      <a:pt x="218" y="1141"/>
                    </a:moveTo>
                    <a:lnTo>
                      <a:pt x="0" y="626"/>
                    </a:lnTo>
                    <a:lnTo>
                      <a:pt x="0" y="0"/>
                    </a:lnTo>
                    <a:lnTo>
                      <a:pt x="15" y="0"/>
                    </a:lnTo>
                    <a:lnTo>
                      <a:pt x="15" y="623"/>
                    </a:lnTo>
                    <a:lnTo>
                      <a:pt x="233" y="1135"/>
                    </a:lnTo>
                    <a:lnTo>
                      <a:pt x="218" y="1141"/>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79" name="CustomShape 7"/>
              <p:cNvSpPr/>
              <p:nvPr/>
            </p:nvSpPr>
            <p:spPr>
              <a:xfrm>
                <a:off x="503280" y="1801800"/>
                <a:ext cx="188640" cy="187200"/>
              </a:xfrm>
              <a:custGeom>
                <a:avLst/>
                <a:gdLst/>
                <a:ahLst/>
                <a:rect l="l" t="t"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80" name="CustomShape 8"/>
              <p:cNvSpPr/>
              <p:nvPr/>
            </p:nvSpPr>
            <p:spPr>
              <a:xfrm>
                <a:off x="285840" y="4680"/>
                <a:ext cx="367920" cy="1428480"/>
              </a:xfrm>
              <a:custGeom>
                <a:avLst/>
                <a:gdLst/>
                <a:ahLst/>
                <a:rect l="l" t="t" r="r" b="b"/>
                <a:pathLst>
                  <a:path w="233" h="901">
                    <a:moveTo>
                      <a:pt x="221" y="901"/>
                    </a:moveTo>
                    <a:lnTo>
                      <a:pt x="0" y="383"/>
                    </a:lnTo>
                    <a:lnTo>
                      <a:pt x="0" y="0"/>
                    </a:lnTo>
                    <a:lnTo>
                      <a:pt x="18" y="0"/>
                    </a:lnTo>
                    <a:lnTo>
                      <a:pt x="18" y="380"/>
                    </a:lnTo>
                    <a:lnTo>
                      <a:pt x="233" y="895"/>
                    </a:lnTo>
                    <a:lnTo>
                      <a:pt x="221" y="901"/>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81" name="CustomShape 9"/>
              <p:cNvSpPr/>
              <p:nvPr/>
            </p:nvSpPr>
            <p:spPr>
              <a:xfrm>
                <a:off x="546120" y="0"/>
                <a:ext cx="150480" cy="911160"/>
              </a:xfrm>
              <a:custGeom>
                <a:avLst/>
                <a:gdLst/>
                <a:ahLst/>
                <a:rect l="l" t="t" r="r" b="b"/>
                <a:pathLst>
                  <a:path w="96" h="575">
                    <a:moveTo>
                      <a:pt x="96" y="575"/>
                    </a:moveTo>
                    <a:lnTo>
                      <a:pt x="78" y="575"/>
                    </a:lnTo>
                    <a:lnTo>
                      <a:pt x="78" y="192"/>
                    </a:lnTo>
                    <a:lnTo>
                      <a:pt x="0" y="6"/>
                    </a:lnTo>
                    <a:lnTo>
                      <a:pt x="15" y="0"/>
                    </a:lnTo>
                    <a:lnTo>
                      <a:pt x="96" y="189"/>
                    </a:lnTo>
                    <a:lnTo>
                      <a:pt x="96" y="57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82" name="CustomShape 10"/>
              <p:cNvSpPr/>
              <p:nvPr/>
            </p:nvSpPr>
            <p:spPr>
              <a:xfrm>
                <a:off x="588960" y="1420920"/>
                <a:ext cx="188640" cy="188640"/>
              </a:xfrm>
              <a:custGeom>
                <a:avLst/>
                <a:gdLst/>
                <a:ahLst/>
                <a:rect l="l" t="t"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83" name="CustomShape 11"/>
              <p:cNvSpPr/>
              <p:nvPr/>
            </p:nvSpPr>
            <p:spPr>
              <a:xfrm>
                <a:off x="588960" y="9032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84" name="CustomShape 12"/>
              <p:cNvSpPr/>
              <p:nvPr/>
            </p:nvSpPr>
            <p:spPr>
              <a:xfrm>
                <a:off x="641520" y="0"/>
                <a:ext cx="420480" cy="525240"/>
              </a:xfrm>
              <a:custGeom>
                <a:avLst/>
                <a:gdLst/>
                <a:ahLst/>
                <a:rect l="l" t="t" r="r" b="b"/>
                <a:pathLst>
                  <a:path w="266" h="332">
                    <a:moveTo>
                      <a:pt x="257" y="332"/>
                    </a:moveTo>
                    <a:lnTo>
                      <a:pt x="48" y="123"/>
                    </a:lnTo>
                    <a:lnTo>
                      <a:pt x="0" y="6"/>
                    </a:lnTo>
                    <a:lnTo>
                      <a:pt x="15" y="0"/>
                    </a:lnTo>
                    <a:lnTo>
                      <a:pt x="63" y="114"/>
                    </a:lnTo>
                    <a:lnTo>
                      <a:pt x="266" y="320"/>
                    </a:lnTo>
                    <a:lnTo>
                      <a:pt x="257" y="332"/>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85" name="CustomShape 13"/>
              <p:cNvSpPr/>
              <p:nvPr/>
            </p:nvSpPr>
            <p:spPr>
              <a:xfrm>
                <a:off x="1020600" y="488880"/>
                <a:ext cx="160200" cy="145800"/>
              </a:xfrm>
              <a:custGeom>
                <a:avLst/>
                <a:gdLst/>
                <a:ahLst/>
                <a:rect l="l" t="t"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86" name="CustomShape 14"/>
              <p:cNvSpPr/>
              <p:nvPr/>
            </p:nvSpPr>
            <p:spPr>
              <a:xfrm>
                <a:off x="-4680" y="9360"/>
                <a:ext cx="360" cy="360"/>
              </a:xfrm>
              <a:custGeom>
                <a:avLst/>
                <a:gdLst/>
                <a:ahLst/>
                <a:rect l="l" t="t" r="r" b="b"/>
                <a:pathLst>
                  <a:path w="1" h="1">
                    <a:moveTo>
                      <a:pt x="0" y="0"/>
                    </a:moveTo>
                    <a:lnTo>
                      <a:pt x="0" y="0"/>
                    </a:lnTo>
                  </a:path>
                </a:pathLst>
              </a:custGeom>
              <a:noFill/>
              <a:ln>
                <a:solidFill>
                  <a:srgbClr val="ffffff"/>
                </a:solidFill>
              </a:ln>
            </p:spPr>
            <p:style>
              <a:lnRef idx="0"/>
              <a:fillRef idx="0"/>
              <a:effectRef idx="0"/>
              <a:fontRef idx="minor"/>
            </p:style>
          </p:sp>
          <p:sp>
            <p:nvSpPr>
              <p:cNvPr id="387" name="CustomShape 15"/>
              <p:cNvSpPr/>
              <p:nvPr/>
            </p:nvSpPr>
            <p:spPr>
              <a:xfrm>
                <a:off x="9360" y="1801800"/>
                <a:ext cx="122040" cy="125280"/>
              </a:xfrm>
              <a:custGeom>
                <a:avLst/>
                <a:gdLst/>
                <a:ahLst/>
                <a:rect l="l" t="t" r="r" b="b"/>
                <a:pathLst>
                  <a:path w="78" h="80">
                    <a:moveTo>
                      <a:pt x="6" y="80"/>
                    </a:moveTo>
                    <a:lnTo>
                      <a:pt x="0" y="71"/>
                    </a:lnTo>
                    <a:lnTo>
                      <a:pt x="69" y="0"/>
                    </a:lnTo>
                    <a:lnTo>
                      <a:pt x="78" y="9"/>
                    </a:lnTo>
                    <a:lnTo>
                      <a:pt x="6" y="80"/>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88" name="CustomShape 16"/>
              <p:cNvSpPr/>
              <p:nvPr/>
            </p:nvSpPr>
            <p:spPr>
              <a:xfrm>
                <a:off x="-9360" y="3549600"/>
                <a:ext cx="145800" cy="479160"/>
              </a:xfrm>
              <a:custGeom>
                <a:avLst/>
                <a:gdLst/>
                <a:ahLst/>
                <a:rect l="l" t="t" r="r" b="b"/>
                <a:pathLst>
                  <a:path w="93" h="303">
                    <a:moveTo>
                      <a:pt x="93" y="303"/>
                    </a:moveTo>
                    <a:lnTo>
                      <a:pt x="78" y="303"/>
                    </a:lnTo>
                    <a:lnTo>
                      <a:pt x="78" y="78"/>
                    </a:lnTo>
                    <a:lnTo>
                      <a:pt x="0" y="12"/>
                    </a:lnTo>
                    <a:lnTo>
                      <a:pt x="12" y="0"/>
                    </a:lnTo>
                    <a:lnTo>
                      <a:pt x="93" y="69"/>
                    </a:lnTo>
                    <a:lnTo>
                      <a:pt x="93" y="303"/>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89" name="CustomShape 17"/>
              <p:cNvSpPr/>
              <p:nvPr/>
            </p:nvSpPr>
            <p:spPr>
              <a:xfrm>
                <a:off x="128520" y="1382760"/>
                <a:ext cx="141120" cy="474480"/>
              </a:xfrm>
              <a:custGeom>
                <a:avLst/>
                <a:gdLst/>
                <a:ahLst/>
                <a:rect l="l" t="t" r="r" b="b"/>
                <a:pathLst>
                  <a:path w="90" h="300">
                    <a:moveTo>
                      <a:pt x="90" y="300"/>
                    </a:moveTo>
                    <a:lnTo>
                      <a:pt x="78" y="300"/>
                    </a:lnTo>
                    <a:lnTo>
                      <a:pt x="78" y="84"/>
                    </a:lnTo>
                    <a:lnTo>
                      <a:pt x="0" y="9"/>
                    </a:lnTo>
                    <a:lnTo>
                      <a:pt x="9" y="0"/>
                    </a:lnTo>
                    <a:lnTo>
                      <a:pt x="90" y="81"/>
                    </a:lnTo>
                    <a:lnTo>
                      <a:pt x="90" y="300"/>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90" name="CustomShape 18"/>
              <p:cNvSpPr/>
              <p:nvPr/>
            </p:nvSpPr>
            <p:spPr>
              <a:xfrm>
                <a:off x="204840" y="1849320"/>
                <a:ext cx="112680" cy="106200"/>
              </a:xfrm>
              <a:custGeom>
                <a:avLst/>
                <a:gdLst/>
                <a:ahLst/>
                <a:rect l="l" t="t"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91" name="CustomShape 19"/>
              <p:cNvSpPr/>
              <p:nvPr/>
            </p:nvSpPr>
            <p:spPr>
              <a:xfrm>
                <a:off x="133200" y="4662360"/>
                <a:ext cx="21960" cy="217944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392" name="CustomShape 20"/>
              <p:cNvSpPr/>
              <p:nvPr/>
            </p:nvSpPr>
            <p:spPr>
              <a:xfrm>
                <a:off x="223920" y="5041800"/>
                <a:ext cx="367920" cy="1800000"/>
              </a:xfrm>
              <a:custGeom>
                <a:avLst/>
                <a:gdLst/>
                <a:ahLst/>
                <a:rect l="l" t="t" r="r" b="b"/>
                <a:pathLst>
                  <a:path w="233" h="1135">
                    <a:moveTo>
                      <a:pt x="15" y="1135"/>
                    </a:moveTo>
                    <a:lnTo>
                      <a:pt x="0" y="1135"/>
                    </a:lnTo>
                    <a:lnTo>
                      <a:pt x="0" y="515"/>
                    </a:lnTo>
                    <a:lnTo>
                      <a:pt x="0" y="512"/>
                    </a:lnTo>
                    <a:lnTo>
                      <a:pt x="218" y="0"/>
                    </a:lnTo>
                    <a:lnTo>
                      <a:pt x="233" y="6"/>
                    </a:lnTo>
                    <a:lnTo>
                      <a:pt x="15" y="518"/>
                    </a:lnTo>
                    <a:lnTo>
                      <a:pt x="15" y="113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93" name="CustomShape 21"/>
              <p:cNvSpPr/>
              <p:nvPr/>
            </p:nvSpPr>
            <p:spPr>
              <a:xfrm>
                <a:off x="52560" y="4481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94" name="CustomShape 22"/>
              <p:cNvSpPr/>
              <p:nvPr/>
            </p:nvSpPr>
            <p:spPr>
              <a:xfrm>
                <a:off x="-14400" y="5627520"/>
                <a:ext cx="83880" cy="1214280"/>
              </a:xfrm>
              <a:custGeom>
                <a:avLst/>
                <a:gdLst/>
                <a:ahLst/>
                <a:rect l="l" t="t" r="r" b="b"/>
                <a:pathLst>
                  <a:path w="54" h="766">
                    <a:moveTo>
                      <a:pt x="54" y="766"/>
                    </a:moveTo>
                    <a:lnTo>
                      <a:pt x="36" y="766"/>
                    </a:lnTo>
                    <a:lnTo>
                      <a:pt x="36" y="149"/>
                    </a:lnTo>
                    <a:lnTo>
                      <a:pt x="0" y="3"/>
                    </a:lnTo>
                    <a:lnTo>
                      <a:pt x="18" y="0"/>
                    </a:lnTo>
                    <a:lnTo>
                      <a:pt x="54" y="146"/>
                    </a:lnTo>
                    <a:lnTo>
                      <a:pt x="54" y="766"/>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95" name="CustomShape 23"/>
              <p:cNvSpPr/>
              <p:nvPr/>
            </p:nvSpPr>
            <p:spPr>
              <a:xfrm>
                <a:off x="527040" y="4867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96" name="CustomShape 24"/>
              <p:cNvSpPr/>
              <p:nvPr/>
            </p:nvSpPr>
            <p:spPr>
              <a:xfrm>
                <a:off x="309600" y="5423040"/>
                <a:ext cx="372960" cy="1423800"/>
              </a:xfrm>
              <a:custGeom>
                <a:avLst/>
                <a:gdLst/>
                <a:ahLst/>
                <a:rect l="l" t="t" r="r" b="b"/>
                <a:pathLst>
                  <a:path w="236" h="898">
                    <a:moveTo>
                      <a:pt x="18" y="898"/>
                    </a:moveTo>
                    <a:lnTo>
                      <a:pt x="0" y="898"/>
                    </a:lnTo>
                    <a:lnTo>
                      <a:pt x="0" y="515"/>
                    </a:lnTo>
                    <a:lnTo>
                      <a:pt x="3" y="512"/>
                    </a:lnTo>
                    <a:lnTo>
                      <a:pt x="221" y="0"/>
                    </a:lnTo>
                    <a:lnTo>
                      <a:pt x="236" y="6"/>
                    </a:lnTo>
                    <a:lnTo>
                      <a:pt x="18" y="518"/>
                    </a:lnTo>
                    <a:lnTo>
                      <a:pt x="18" y="898"/>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97" name="CustomShape 25"/>
              <p:cNvSpPr/>
              <p:nvPr/>
            </p:nvSpPr>
            <p:spPr>
              <a:xfrm>
                <a:off x="569880" y="5945040"/>
                <a:ext cx="150480" cy="911160"/>
              </a:xfrm>
              <a:custGeom>
                <a:avLst/>
                <a:gdLst/>
                <a:ahLst/>
                <a:rect l="l" t="t" r="r" b="b"/>
                <a:pathLst>
                  <a:path w="96" h="575">
                    <a:moveTo>
                      <a:pt x="15" y="575"/>
                    </a:moveTo>
                    <a:lnTo>
                      <a:pt x="0" y="569"/>
                    </a:lnTo>
                    <a:lnTo>
                      <a:pt x="81" y="383"/>
                    </a:lnTo>
                    <a:lnTo>
                      <a:pt x="81" y="0"/>
                    </a:lnTo>
                    <a:lnTo>
                      <a:pt x="96" y="0"/>
                    </a:lnTo>
                    <a:lnTo>
                      <a:pt x="96" y="386"/>
                    </a:lnTo>
                    <a:lnTo>
                      <a:pt x="15" y="57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98" name="CustomShape 26"/>
              <p:cNvSpPr/>
              <p:nvPr/>
            </p:nvSpPr>
            <p:spPr>
              <a:xfrm>
                <a:off x="612720" y="5246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399" name="CustomShape 27"/>
              <p:cNvSpPr/>
              <p:nvPr/>
            </p:nvSpPr>
            <p:spPr>
              <a:xfrm>
                <a:off x="612720" y="57643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400" name="CustomShape 28"/>
              <p:cNvSpPr/>
              <p:nvPr/>
            </p:nvSpPr>
            <p:spPr>
              <a:xfrm>
                <a:off x="669960" y="6330960"/>
                <a:ext cx="415800" cy="515880"/>
              </a:xfrm>
              <a:custGeom>
                <a:avLst/>
                <a:gdLst/>
                <a:ahLst/>
                <a:rect l="l" t="t" r="r" b="b"/>
                <a:pathLst>
                  <a:path w="263" h="326">
                    <a:moveTo>
                      <a:pt x="15" y="326"/>
                    </a:moveTo>
                    <a:lnTo>
                      <a:pt x="0" y="320"/>
                    </a:lnTo>
                    <a:lnTo>
                      <a:pt x="45" y="206"/>
                    </a:lnTo>
                    <a:lnTo>
                      <a:pt x="48" y="206"/>
                    </a:lnTo>
                    <a:lnTo>
                      <a:pt x="254" y="0"/>
                    </a:lnTo>
                    <a:lnTo>
                      <a:pt x="263" y="12"/>
                    </a:lnTo>
                    <a:lnTo>
                      <a:pt x="60" y="215"/>
                    </a:lnTo>
                    <a:lnTo>
                      <a:pt x="15" y="326"/>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401" name="CustomShape 29"/>
              <p:cNvSpPr/>
              <p:nvPr/>
            </p:nvSpPr>
            <p:spPr>
              <a:xfrm>
                <a:off x="1049400" y="6221520"/>
                <a:ext cx="155520" cy="145800"/>
              </a:xfrm>
              <a:custGeom>
                <a:avLst/>
                <a:gdLst/>
                <a:ahLst/>
                <a:rect l="l" t="t"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grpSp>
        <p:grpSp>
          <p:nvGrpSpPr>
            <p:cNvPr id="402" name="Group 30"/>
            <p:cNvGrpSpPr/>
            <p:nvPr/>
          </p:nvGrpSpPr>
          <p:grpSpPr>
            <a:xfrm>
              <a:off x="11364840" y="0"/>
              <a:ext cx="672840" cy="6846840"/>
              <a:chOff x="11364840" y="0"/>
              <a:chExt cx="672840" cy="6846840"/>
            </a:xfrm>
          </p:grpSpPr>
          <p:sp>
            <p:nvSpPr>
              <p:cNvPr id="403" name="CustomShape 31"/>
              <p:cNvSpPr/>
              <p:nvPr/>
            </p:nvSpPr>
            <p:spPr>
              <a:xfrm>
                <a:off x="11484000" y="0"/>
                <a:ext cx="415800" cy="510840"/>
              </a:xfrm>
              <a:custGeom>
                <a:avLst/>
                <a:gdLst/>
                <a:ahLst/>
                <a:rect l="l" t="t" r="r" b="b"/>
                <a:pathLst>
                  <a:path w="263" h="323">
                    <a:moveTo>
                      <a:pt x="12" y="323"/>
                    </a:moveTo>
                    <a:lnTo>
                      <a:pt x="0" y="314"/>
                    </a:lnTo>
                    <a:lnTo>
                      <a:pt x="203" y="108"/>
                    </a:lnTo>
                    <a:lnTo>
                      <a:pt x="248" y="0"/>
                    </a:lnTo>
                    <a:lnTo>
                      <a:pt x="263" y="6"/>
                    </a:lnTo>
                    <a:lnTo>
                      <a:pt x="218" y="117"/>
                    </a:lnTo>
                    <a:lnTo>
                      <a:pt x="218" y="117"/>
                    </a:lnTo>
                    <a:lnTo>
                      <a:pt x="12" y="323"/>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404" name="CustomShape 32"/>
              <p:cNvSpPr/>
              <p:nvPr/>
            </p:nvSpPr>
            <p:spPr>
              <a:xfrm>
                <a:off x="11364840" y="474840"/>
                <a:ext cx="155520" cy="150480"/>
              </a:xfrm>
              <a:custGeom>
                <a:avLst/>
                <a:gdLst/>
                <a:ahLst/>
                <a:rect l="l" t="t"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405" name="CustomShape 33"/>
              <p:cNvSpPr/>
              <p:nvPr/>
            </p:nvSpPr>
            <p:spPr>
              <a:xfrm>
                <a:off x="11631600" y="1539720"/>
                <a:ext cx="18720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406" name="CustomShape 34"/>
              <p:cNvSpPr/>
              <p:nvPr/>
            </p:nvSpPr>
            <p:spPr>
              <a:xfrm>
                <a:off x="11531520" y="5694480"/>
                <a:ext cx="296640" cy="1152360"/>
              </a:xfrm>
              <a:custGeom>
                <a:avLst/>
                <a:gdLst/>
                <a:ahLst/>
                <a:rect l="l" t="t" r="r" b="b"/>
                <a:pathLst>
                  <a:path w="188" h="727">
                    <a:moveTo>
                      <a:pt x="15" y="727"/>
                    </a:moveTo>
                    <a:lnTo>
                      <a:pt x="0" y="727"/>
                    </a:lnTo>
                    <a:lnTo>
                      <a:pt x="0" y="407"/>
                    </a:lnTo>
                    <a:lnTo>
                      <a:pt x="0" y="407"/>
                    </a:lnTo>
                    <a:lnTo>
                      <a:pt x="176" y="0"/>
                    </a:lnTo>
                    <a:lnTo>
                      <a:pt x="188" y="6"/>
                    </a:lnTo>
                    <a:lnTo>
                      <a:pt x="15" y="410"/>
                    </a:lnTo>
                    <a:lnTo>
                      <a:pt x="15" y="727"/>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407" name="CustomShape 35"/>
              <p:cNvSpPr/>
              <p:nvPr/>
            </p:nvSpPr>
            <p:spPr>
              <a:xfrm>
                <a:off x="11773080" y="5551560"/>
                <a:ext cx="155520" cy="153720"/>
              </a:xfrm>
              <a:custGeom>
                <a:avLst/>
                <a:gdLst/>
                <a:ahLst/>
                <a:rect l="l" t="t"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408" name="CustomShape 36"/>
              <p:cNvSpPr/>
              <p:nvPr/>
            </p:nvSpPr>
            <p:spPr>
              <a:xfrm>
                <a:off x="11711160" y="4680"/>
                <a:ext cx="303120" cy="1542960"/>
              </a:xfrm>
              <a:custGeom>
                <a:avLst/>
                <a:gdLst/>
                <a:ahLst/>
                <a:rect l="l" t="t"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409" name="CustomShape 37"/>
              <p:cNvSpPr/>
              <p:nvPr/>
            </p:nvSpPr>
            <p:spPr>
              <a:xfrm>
                <a:off x="11636280" y="4867200"/>
                <a:ext cx="18720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410" name="CustomShape 38"/>
              <p:cNvSpPr/>
              <p:nvPr/>
            </p:nvSpPr>
            <p:spPr>
              <a:xfrm>
                <a:off x="11441160" y="5046840"/>
                <a:ext cx="306000" cy="1800000"/>
              </a:xfrm>
              <a:custGeom>
                <a:avLst/>
                <a:gdLst/>
                <a:ahLst/>
                <a:rect l="l" t="t"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411" name="CustomShape 39"/>
              <p:cNvSpPr/>
              <p:nvPr/>
            </p:nvSpPr>
            <p:spPr>
              <a:xfrm>
                <a:off x="11849040" y="641664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sp>
            <p:nvSpPr>
              <p:cNvPr id="412" name="CustomShape 40"/>
              <p:cNvSpPr/>
              <p:nvPr/>
            </p:nvSpPr>
            <p:spPr>
              <a:xfrm>
                <a:off x="11939760" y="6595920"/>
                <a:ext cx="21960" cy="250560"/>
              </a:xfrm>
              <a:prstGeom prst="rect">
                <a:avLst/>
              </a:prstGeom>
              <a:gradFill rotWithShape="0">
                <a:gsLst>
                  <a:gs pos="0">
                    <a:srgbClr val="82ffff">
                      <a:alpha val="80000"/>
                    </a:srgbClr>
                  </a:gs>
                  <a:gs pos="100000">
                    <a:srgbClr val="3d97de">
                      <a:alpha val="60000"/>
                    </a:srgbClr>
                  </a:gs>
                </a:gsLst>
                <a:lin ang="5400000"/>
              </a:gradFill>
              <a:ln>
                <a:noFill/>
              </a:ln>
            </p:spPr>
            <p:style>
              <a:lnRef idx="0"/>
              <a:fillRef idx="0"/>
              <a:effectRef idx="0"/>
              <a:fontRef idx="minor"/>
            </p:style>
          </p:sp>
        </p:grpSp>
      </p:grpSp>
      <p:sp>
        <p:nvSpPr>
          <p:cNvPr id="413" name="PlaceHolder 41"/>
          <p:cNvSpPr>
            <a:spLocks noGrp="1"/>
          </p:cNvSpPr>
          <p:nvPr>
            <p:ph type="title"/>
          </p:nvPr>
        </p:nvSpPr>
        <p:spPr>
          <a:xfrm>
            <a:off x="609480" y="273600"/>
            <a:ext cx="10972440" cy="1144800"/>
          </a:xfrm>
          <a:prstGeom prst="rect">
            <a:avLst/>
          </a:prstGeom>
        </p:spPr>
        <p:txBody>
          <a:bodyPr lIns="0" rIns="0" tIns="0" bIns="0" anchor="ctr">
            <a:noAutofit/>
          </a:bodyPr>
          <a:p>
            <a:pPr algn="ctr"/>
            <a:r>
              <a:rPr b="0" lang="en-ZA" sz="4400" spc="-1" strike="noStrike">
                <a:latin typeface="Arial"/>
              </a:rPr>
              <a:t>Click to edit the title text format</a:t>
            </a:r>
            <a:endParaRPr b="0" lang="en-ZA" sz="4400" spc="-1" strike="noStrike">
              <a:latin typeface="Arial"/>
            </a:endParaRPr>
          </a:p>
        </p:txBody>
      </p:sp>
      <p:sp>
        <p:nvSpPr>
          <p:cNvPr id="414" name="PlaceHolder 42"/>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ZA" sz="3200" spc="-1" strike="noStrike">
                <a:latin typeface="Arial"/>
              </a:rPr>
              <a:t>Click to edit the outline text format</a:t>
            </a:r>
            <a:endParaRPr b="0" lang="en-ZA" sz="3200" spc="-1" strike="noStrike">
              <a:latin typeface="Arial"/>
            </a:endParaRPr>
          </a:p>
          <a:p>
            <a:pPr lvl="1" marL="864000" indent="-324000">
              <a:spcBef>
                <a:spcPts val="1134"/>
              </a:spcBef>
              <a:buClr>
                <a:srgbClr val="000000"/>
              </a:buClr>
              <a:buSzPct val="75000"/>
              <a:buFont typeface="Symbol" charset="2"/>
              <a:buChar char=""/>
            </a:pPr>
            <a:r>
              <a:rPr b="0" lang="en-ZA" sz="2800" spc="-1" strike="noStrike">
                <a:latin typeface="Arial"/>
              </a:rPr>
              <a:t>Second Outline Level</a:t>
            </a:r>
            <a:endParaRPr b="0" lang="en-ZA" sz="2800" spc="-1" strike="noStrike">
              <a:latin typeface="Arial"/>
            </a:endParaRPr>
          </a:p>
          <a:p>
            <a:pPr lvl="2" marL="1296000" indent="-288000">
              <a:spcBef>
                <a:spcPts val="850"/>
              </a:spcBef>
              <a:buClr>
                <a:srgbClr val="000000"/>
              </a:buClr>
              <a:buSzPct val="45000"/>
              <a:buFont typeface="Wingdings" charset="2"/>
              <a:buChar char=""/>
            </a:pPr>
            <a:r>
              <a:rPr b="0" lang="en-ZA" sz="2400" spc="-1" strike="noStrike">
                <a:latin typeface="Arial"/>
              </a:rPr>
              <a:t>Third Outline Level</a:t>
            </a:r>
            <a:endParaRPr b="0" lang="en-ZA" sz="2400" spc="-1" strike="noStrike">
              <a:latin typeface="Arial"/>
            </a:endParaRPr>
          </a:p>
          <a:p>
            <a:pPr lvl="3" marL="1728000" indent="-216000">
              <a:spcBef>
                <a:spcPts val="567"/>
              </a:spcBef>
              <a:buClr>
                <a:srgbClr val="000000"/>
              </a:buClr>
              <a:buSzPct val="75000"/>
              <a:buFont typeface="Symbol" charset="2"/>
              <a:buChar char=""/>
            </a:pPr>
            <a:r>
              <a:rPr b="0" lang="en-ZA" sz="2000" spc="-1" strike="noStrike">
                <a:latin typeface="Arial"/>
              </a:rPr>
              <a:t>Fourth Outline Level</a:t>
            </a:r>
            <a:endParaRPr b="0" lang="en-ZA" sz="2000" spc="-1" strike="noStrike">
              <a:latin typeface="Arial"/>
            </a:endParaRPr>
          </a:p>
          <a:p>
            <a:pPr lvl="4" marL="2160000" indent="-216000">
              <a:spcBef>
                <a:spcPts val="283"/>
              </a:spcBef>
              <a:buClr>
                <a:srgbClr val="000000"/>
              </a:buClr>
              <a:buSzPct val="45000"/>
              <a:buFont typeface="Wingdings" charset="2"/>
              <a:buChar char=""/>
            </a:pPr>
            <a:r>
              <a:rPr b="0" lang="en-ZA" sz="2000" spc="-1" strike="noStrike">
                <a:latin typeface="Arial"/>
              </a:rPr>
              <a:t>Fifth Outline Level</a:t>
            </a:r>
            <a:endParaRPr b="0" lang="en-ZA" sz="2000" spc="-1" strike="noStrike">
              <a:latin typeface="Arial"/>
            </a:endParaRPr>
          </a:p>
          <a:p>
            <a:pPr lvl="5" marL="2592000" indent="-216000">
              <a:spcBef>
                <a:spcPts val="283"/>
              </a:spcBef>
              <a:buClr>
                <a:srgbClr val="000000"/>
              </a:buClr>
              <a:buSzPct val="45000"/>
              <a:buFont typeface="Wingdings" charset="2"/>
              <a:buChar char=""/>
            </a:pPr>
            <a:r>
              <a:rPr b="0" lang="en-ZA" sz="2000" spc="-1" strike="noStrike">
                <a:latin typeface="Arial"/>
              </a:rPr>
              <a:t>Sixth Outline Level</a:t>
            </a:r>
            <a:endParaRPr b="0" lang="en-ZA" sz="2000" spc="-1" strike="noStrike">
              <a:latin typeface="Arial"/>
            </a:endParaRPr>
          </a:p>
          <a:p>
            <a:pPr lvl="6" marL="3024000" indent="-216000">
              <a:spcBef>
                <a:spcPts val="283"/>
              </a:spcBef>
              <a:buClr>
                <a:srgbClr val="000000"/>
              </a:buClr>
              <a:buSzPct val="45000"/>
              <a:buFont typeface="Wingdings" charset="2"/>
              <a:buChar char=""/>
            </a:pPr>
            <a:r>
              <a:rPr b="0" lang="en-ZA" sz="2000" spc="-1" strike="noStrike">
                <a:latin typeface="Arial"/>
              </a:rPr>
              <a:t>Seventh Outline Level</a:t>
            </a:r>
            <a:endParaRPr b="0" lang="en-ZA"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s/_rels/slide1.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pn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16.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jpeg"/><Relationship Id="rId5" Type="http://schemas.openxmlformats.org/officeDocument/2006/relationships/image" Target="../media/image50.png"/><Relationship Id="rId6"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8.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image" Target="../media/image52.png"/><Relationship Id="rId3"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451" name="Picture 3" descr="A picture containing food&#10;&#10;Description automatically generated"/>
          <p:cNvPicPr/>
          <p:nvPr/>
        </p:nvPicPr>
        <p:blipFill>
          <a:blip r:embed="rId1"/>
          <a:srcRect l="10015" t="0" r="10015" b="0"/>
          <a:stretch/>
        </p:blipFill>
        <p:spPr>
          <a:xfrm>
            <a:off x="4879800" y="0"/>
            <a:ext cx="7310520" cy="6856200"/>
          </a:xfrm>
          <a:prstGeom prst="rect">
            <a:avLst/>
          </a:prstGeom>
          <a:ln>
            <a:noFill/>
          </a:ln>
        </p:spPr>
      </p:pic>
      <p:sp>
        <p:nvSpPr>
          <p:cNvPr id="452" name="CustomShape 1"/>
          <p:cNvSpPr/>
          <p:nvPr/>
        </p:nvSpPr>
        <p:spPr>
          <a:xfrm>
            <a:off x="5524920" y="4525200"/>
            <a:ext cx="6369840" cy="1046160"/>
          </a:xfrm>
          <a:prstGeom prst="rect">
            <a:avLst/>
          </a:prstGeom>
          <a:noFill/>
          <a:ln>
            <a:noFill/>
          </a:ln>
        </p:spPr>
        <p:style>
          <a:lnRef idx="0"/>
          <a:fillRef idx="0"/>
          <a:effectRef idx="0"/>
          <a:fontRef idx="minor"/>
        </p:style>
        <p:txBody>
          <a:bodyPr lIns="90000" rIns="90000" tIns="45000" bIns="45000" anchor="b">
            <a:normAutofit fontScale="64000"/>
          </a:bodyPr>
          <a:p>
            <a:pPr>
              <a:lnSpc>
                <a:spcPct val="90000"/>
              </a:lnSpc>
            </a:pPr>
            <a:r>
              <a:rPr b="1" lang="en-CA" sz="4800" spc="-1" strike="noStrike" cap="all">
                <a:solidFill>
                  <a:srgbClr val="ffffff"/>
                </a:solidFill>
                <a:latin typeface="Tw Cen MT"/>
                <a:ea typeface="DejaVu Sans"/>
              </a:rPr>
              <a:t>THERMAL  CAMERAS</a:t>
            </a:r>
            <a:endParaRPr b="0" lang="en-ZA" sz="4800" spc="-1" strike="noStrike">
              <a:latin typeface="Arial"/>
            </a:endParaRPr>
          </a:p>
        </p:txBody>
      </p:sp>
      <p:sp>
        <p:nvSpPr>
          <p:cNvPr id="453" name="CustomShape 2"/>
          <p:cNvSpPr/>
          <p:nvPr/>
        </p:nvSpPr>
        <p:spPr>
          <a:xfrm>
            <a:off x="5710320" y="701640"/>
            <a:ext cx="5649120" cy="2726280"/>
          </a:xfrm>
          <a:prstGeom prst="rect">
            <a:avLst/>
          </a:prstGeom>
          <a:noFill/>
          <a:ln>
            <a:noFill/>
          </a:ln>
          <a:effectLst>
            <a:outerShdw algn="tl" blurRad="50800" dir="2700000" dist="37674" rotWithShape="0">
              <a:srgbClr val="000000">
                <a:alpha val="40000"/>
              </a:srgbClr>
            </a:outerShdw>
          </a:effectLst>
        </p:spPr>
        <p:style>
          <a:lnRef idx="0"/>
          <a:fillRef idx="0"/>
          <a:effectRef idx="0"/>
          <a:fontRef idx="minor"/>
        </p:style>
        <p:txBody>
          <a:bodyPr lIns="90000" rIns="90000" tIns="45000" bIns="45000">
            <a:spAutoFit/>
          </a:bodyPr>
          <a:p>
            <a:pPr algn="r">
              <a:lnSpc>
                <a:spcPct val="100000"/>
              </a:lnSpc>
              <a:spcAft>
                <a:spcPts val="601"/>
              </a:spcAft>
            </a:pPr>
            <a:r>
              <a:rPr b="1" lang="en-CA" sz="9600" spc="-1" strike="noStrike">
                <a:solidFill>
                  <a:srgbClr val="262626"/>
                </a:solidFill>
                <a:latin typeface="Tahoma"/>
                <a:ea typeface="Tahoma"/>
              </a:rPr>
              <a:t>SURE</a:t>
            </a:r>
            <a:endParaRPr b="0" lang="en-ZA" sz="9600" spc="-1" strike="noStrike">
              <a:latin typeface="Arial"/>
            </a:endParaRPr>
          </a:p>
          <a:p>
            <a:pPr algn="r">
              <a:lnSpc>
                <a:spcPct val="100000"/>
              </a:lnSpc>
              <a:spcAft>
                <a:spcPts val="601"/>
              </a:spcAft>
            </a:pPr>
            <a:r>
              <a:rPr b="0" lang="en-CA" sz="900" spc="-1" strike="noStrike">
                <a:solidFill>
                  <a:srgbClr val="262626"/>
                </a:solidFill>
                <a:latin typeface="Tahoma"/>
                <a:ea typeface="Tahoma"/>
              </a:rPr>
              <a:t>   </a:t>
            </a:r>
            <a:r>
              <a:rPr b="1" lang="en-CA" sz="7200" spc="-1" strike="noStrike">
                <a:solidFill>
                  <a:srgbClr val="262626"/>
                </a:solidFill>
                <a:latin typeface="Tahoma"/>
                <a:ea typeface="Tahoma"/>
              </a:rPr>
              <a:t>SECURITY</a:t>
            </a:r>
            <a:endParaRPr b="0" lang="en-ZA" sz="7200" spc="-1" strike="noStrike">
              <a:latin typeface="Arial"/>
            </a:endParaRPr>
          </a:p>
        </p:txBody>
      </p:sp>
      <p:pic>
        <p:nvPicPr>
          <p:cNvPr id="454" name="Picture 35" descr="A black sign with white text&#10;&#10;Description automatically generated"/>
          <p:cNvPicPr/>
          <p:nvPr/>
        </p:nvPicPr>
        <p:blipFill>
          <a:blip r:embed="rId2"/>
          <a:stretch/>
        </p:blipFill>
        <p:spPr>
          <a:xfrm>
            <a:off x="1557000" y="1782000"/>
            <a:ext cx="3088440" cy="329184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grpSp>
        <p:nvGrpSpPr>
          <p:cNvPr id="472" name="Group 1"/>
          <p:cNvGrpSpPr/>
          <p:nvPr/>
        </p:nvGrpSpPr>
        <p:grpSpPr>
          <a:xfrm>
            <a:off x="0" y="0"/>
            <a:ext cx="12190320" cy="6856200"/>
            <a:chOff x="0" y="0"/>
            <a:chExt cx="12190320" cy="6856200"/>
          </a:xfrm>
        </p:grpSpPr>
        <p:sp>
          <p:nvSpPr>
            <p:cNvPr id="473" name="CustomShape 2"/>
            <p:cNvSpPr/>
            <p:nvPr/>
          </p:nvSpPr>
          <p:spPr>
            <a:xfrm>
              <a:off x="0" y="0"/>
              <a:ext cx="12190320" cy="6856200"/>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p:style>
        </p:sp>
        <p:pic>
          <p:nvPicPr>
            <p:cNvPr id="474" name="Picture 2" descr=""/>
            <p:cNvPicPr/>
            <p:nvPr/>
          </p:nvPicPr>
          <p:blipFill>
            <a:blip r:embed="rId3">
              <a:alphaModFix amt="30000"/>
            </a:blip>
            <a:stretch/>
          </p:blipFill>
          <p:spPr>
            <a:xfrm>
              <a:off x="0" y="0"/>
              <a:ext cx="12190320" cy="6856200"/>
            </a:xfrm>
            <a:prstGeom prst="rect">
              <a:avLst/>
            </a:prstGeom>
            <a:ln>
              <a:noFill/>
            </a:ln>
          </p:spPr>
        </p:pic>
      </p:grpSp>
      <p:sp>
        <p:nvSpPr>
          <p:cNvPr id="475" name="CustomShape 3"/>
          <p:cNvSpPr/>
          <p:nvPr/>
        </p:nvSpPr>
        <p:spPr>
          <a:xfrm>
            <a:off x="6095880" y="21600"/>
            <a:ext cx="6108480" cy="782280"/>
          </a:xfrm>
          <a:prstGeom prst="rect">
            <a:avLst/>
          </a:prstGeom>
          <a:noFill/>
          <a:ln>
            <a:noFill/>
          </a:ln>
        </p:spPr>
        <p:style>
          <a:lnRef idx="0"/>
          <a:fillRef idx="0"/>
          <a:effectRef idx="0"/>
          <a:fontRef idx="minor"/>
        </p:style>
        <p:txBody>
          <a:bodyPr lIns="90000" rIns="90000" tIns="45000" bIns="45000" anchor="ctr">
            <a:normAutofit fontScale="72000"/>
          </a:bodyPr>
          <a:p>
            <a:pPr>
              <a:lnSpc>
                <a:spcPct val="90000"/>
              </a:lnSpc>
            </a:pPr>
            <a:r>
              <a:rPr b="0" lang="en-CA" sz="3200" spc="-1" strike="noStrike" cap="all">
                <a:solidFill>
                  <a:srgbClr val="ffffff"/>
                </a:solidFill>
                <a:latin typeface="Tw Cen MT"/>
                <a:ea typeface="DejaVu Sans"/>
              </a:rPr>
              <a:t>NETWORK VIDEO RECORDER (NVR)</a:t>
            </a:r>
            <a:endParaRPr b="0" lang="en-ZA" sz="3200" spc="-1" strike="noStrike">
              <a:latin typeface="Arial"/>
            </a:endParaRPr>
          </a:p>
        </p:txBody>
      </p:sp>
      <p:pic>
        <p:nvPicPr>
          <p:cNvPr id="476" name="Picture 3" descr=""/>
          <p:cNvPicPr/>
          <p:nvPr/>
        </p:nvPicPr>
        <p:blipFill>
          <a:blip r:embed="rId4"/>
          <a:srcRect l="31569" t="0" r="12828" b="0"/>
          <a:stretch/>
        </p:blipFill>
        <p:spPr>
          <a:xfrm>
            <a:off x="-5760" y="0"/>
            <a:ext cx="6099840" cy="6856200"/>
          </a:xfrm>
          <a:prstGeom prst="rect">
            <a:avLst/>
          </a:prstGeom>
          <a:ln>
            <a:noFill/>
          </a:ln>
        </p:spPr>
      </p:pic>
      <p:grpSp>
        <p:nvGrpSpPr>
          <p:cNvPr id="477" name="Group 4"/>
          <p:cNvGrpSpPr/>
          <p:nvPr/>
        </p:nvGrpSpPr>
        <p:grpSpPr>
          <a:xfrm>
            <a:off x="0" y="0"/>
            <a:ext cx="2303280" cy="6856200"/>
            <a:chOff x="0" y="0"/>
            <a:chExt cx="2303280" cy="6856200"/>
          </a:xfrm>
        </p:grpSpPr>
        <p:sp>
          <p:nvSpPr>
            <p:cNvPr id="478" name="CustomShape 5"/>
            <p:cNvSpPr/>
            <p:nvPr/>
          </p:nvSpPr>
          <p:spPr>
            <a:xfrm>
              <a:off x="1209600" y="4680"/>
              <a:ext cx="21960" cy="2179440"/>
            </a:xfrm>
            <a:prstGeom prst="rect">
              <a:avLst/>
            </a:prstGeom>
            <a:solidFill>
              <a:schemeClr val="tx1">
                <a:alpha val="70000"/>
              </a:schemeClr>
            </a:solidFill>
            <a:ln>
              <a:noFill/>
            </a:ln>
          </p:spPr>
          <p:style>
            <a:lnRef idx="0"/>
            <a:fillRef idx="0"/>
            <a:effectRef idx="0"/>
            <a:fontRef idx="minor"/>
          </p:style>
        </p:sp>
        <p:sp>
          <p:nvSpPr>
            <p:cNvPr id="479" name="CustomShape 6"/>
            <p:cNvSpPr/>
            <p:nvPr/>
          </p:nvSpPr>
          <p:spPr>
            <a:xfrm>
              <a:off x="1128600" y="217656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tx1">
                <a:alpha val="70000"/>
              </a:schemeClr>
            </a:solidFill>
            <a:ln>
              <a:noFill/>
            </a:ln>
          </p:spPr>
          <p:style>
            <a:lnRef idx="0"/>
            <a:fillRef idx="0"/>
            <a:effectRef idx="0"/>
            <a:fontRef idx="minor"/>
          </p:style>
        </p:sp>
        <p:sp>
          <p:nvSpPr>
            <p:cNvPr id="480" name="CustomShape 7"/>
            <p:cNvSpPr/>
            <p:nvPr/>
          </p:nvSpPr>
          <p:spPr>
            <a:xfrm>
              <a:off x="1123920" y="4021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1">
                <a:alpha val="70000"/>
              </a:schemeClr>
            </a:solidFill>
            <a:ln>
              <a:noFill/>
            </a:ln>
          </p:spPr>
          <p:style>
            <a:lnRef idx="0"/>
            <a:fillRef idx="0"/>
            <a:effectRef idx="0"/>
            <a:fontRef idx="minor"/>
          </p:style>
        </p:sp>
        <p:sp>
          <p:nvSpPr>
            <p:cNvPr id="481" name="CustomShape 8"/>
            <p:cNvSpPr/>
            <p:nvPr/>
          </p:nvSpPr>
          <p:spPr>
            <a:xfrm>
              <a:off x="414360" y="9360"/>
              <a:ext cx="26640" cy="4479840"/>
            </a:xfrm>
            <a:prstGeom prst="rect">
              <a:avLst/>
            </a:prstGeom>
            <a:solidFill>
              <a:schemeClr val="tx1">
                <a:alpha val="70000"/>
              </a:schemeClr>
            </a:solidFill>
            <a:ln>
              <a:noFill/>
            </a:ln>
          </p:spPr>
          <p:style>
            <a:lnRef idx="0"/>
            <a:fillRef idx="0"/>
            <a:effectRef idx="0"/>
            <a:fontRef idx="minor"/>
          </p:style>
        </p:sp>
        <p:sp>
          <p:nvSpPr>
            <p:cNvPr id="482" name="CustomShape 9"/>
            <p:cNvSpPr/>
            <p:nvPr/>
          </p:nvSpPr>
          <p:spPr>
            <a:xfrm>
              <a:off x="333360" y="4481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1">
                <a:alpha val="70000"/>
              </a:schemeClr>
            </a:solidFill>
            <a:ln>
              <a:noFill/>
            </a:ln>
          </p:spPr>
          <p:style>
            <a:lnRef idx="0"/>
            <a:fillRef idx="0"/>
            <a:effectRef idx="0"/>
            <a:fontRef idx="minor"/>
          </p:style>
        </p:sp>
        <p:sp>
          <p:nvSpPr>
            <p:cNvPr id="483" name="CustomShape 10"/>
            <p:cNvSpPr/>
            <p:nvPr/>
          </p:nvSpPr>
          <p:spPr>
            <a:xfrm>
              <a:off x="190440" y="9360"/>
              <a:ext cx="150480" cy="906120"/>
            </a:xfrm>
            <a:custGeom>
              <a:avLst/>
              <a:gdLst/>
              <a:ahLst/>
              <a:rect l="l" t="t" r="r" b="b"/>
              <a:pathLst>
                <a:path w="96" h="572">
                  <a:moveTo>
                    <a:pt x="15" y="572"/>
                  </a:moveTo>
                  <a:lnTo>
                    <a:pt x="0" y="566"/>
                  </a:lnTo>
                  <a:lnTo>
                    <a:pt x="81" y="380"/>
                  </a:lnTo>
                  <a:lnTo>
                    <a:pt x="81" y="0"/>
                  </a:lnTo>
                  <a:lnTo>
                    <a:pt x="96" y="0"/>
                  </a:lnTo>
                  <a:lnTo>
                    <a:pt x="96" y="383"/>
                  </a:lnTo>
                  <a:lnTo>
                    <a:pt x="15" y="572"/>
                  </a:lnTo>
                  <a:close/>
                </a:path>
              </a:pathLst>
            </a:custGeom>
            <a:solidFill>
              <a:schemeClr val="tx1">
                <a:alpha val="70000"/>
              </a:schemeClr>
            </a:solidFill>
            <a:ln>
              <a:noFill/>
            </a:ln>
          </p:spPr>
          <p:style>
            <a:lnRef idx="0"/>
            <a:fillRef idx="0"/>
            <a:effectRef idx="0"/>
            <a:fontRef idx="minor"/>
          </p:style>
        </p:sp>
        <p:sp>
          <p:nvSpPr>
            <p:cNvPr id="484" name="CustomShape 11"/>
            <p:cNvSpPr/>
            <p:nvPr/>
          </p:nvSpPr>
          <p:spPr>
            <a:xfrm>
              <a:off x="1290600" y="14400"/>
              <a:ext cx="374400" cy="1800000"/>
            </a:xfrm>
            <a:custGeom>
              <a:avLst/>
              <a:gdLst/>
              <a:ahLst/>
              <a:rect l="l" t="t" r="r" b="b"/>
              <a:pathLst>
                <a:path w="237" h="1135">
                  <a:moveTo>
                    <a:pt x="222" y="1135"/>
                  </a:moveTo>
                  <a:lnTo>
                    <a:pt x="0" y="620"/>
                  </a:lnTo>
                  <a:lnTo>
                    <a:pt x="0" y="0"/>
                  </a:lnTo>
                  <a:lnTo>
                    <a:pt x="18" y="0"/>
                  </a:lnTo>
                  <a:lnTo>
                    <a:pt x="18" y="617"/>
                  </a:lnTo>
                  <a:lnTo>
                    <a:pt x="237" y="1129"/>
                  </a:lnTo>
                  <a:lnTo>
                    <a:pt x="222" y="1135"/>
                  </a:lnTo>
                  <a:close/>
                </a:path>
              </a:pathLst>
            </a:custGeom>
            <a:solidFill>
              <a:schemeClr val="tx1">
                <a:alpha val="70000"/>
              </a:schemeClr>
            </a:solidFill>
            <a:ln>
              <a:noFill/>
            </a:ln>
          </p:spPr>
          <p:style>
            <a:lnRef idx="0"/>
            <a:fillRef idx="0"/>
            <a:effectRef idx="0"/>
            <a:fontRef idx="minor"/>
          </p:style>
        </p:sp>
        <p:sp>
          <p:nvSpPr>
            <p:cNvPr id="485" name="CustomShape 12"/>
            <p:cNvSpPr/>
            <p:nvPr/>
          </p:nvSpPr>
          <p:spPr>
            <a:xfrm>
              <a:off x="1600200" y="18018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tx1">
                <a:alpha val="70000"/>
              </a:schemeClr>
            </a:solidFill>
            <a:ln>
              <a:noFill/>
            </a:ln>
          </p:spPr>
          <p:style>
            <a:lnRef idx="0"/>
            <a:fillRef idx="0"/>
            <a:effectRef idx="0"/>
            <a:fontRef idx="minor"/>
          </p:style>
        </p:sp>
        <p:sp>
          <p:nvSpPr>
            <p:cNvPr id="486" name="CustomShape 13"/>
            <p:cNvSpPr/>
            <p:nvPr/>
          </p:nvSpPr>
          <p:spPr>
            <a:xfrm>
              <a:off x="1380960" y="9360"/>
              <a:ext cx="369720" cy="1423800"/>
            </a:xfrm>
            <a:custGeom>
              <a:avLst/>
              <a:gdLst/>
              <a:ahLst/>
              <a:rect l="l" t="t" r="r" b="b"/>
              <a:pathLst>
                <a:path w="234" h="898">
                  <a:moveTo>
                    <a:pt x="219" y="898"/>
                  </a:moveTo>
                  <a:lnTo>
                    <a:pt x="0" y="383"/>
                  </a:lnTo>
                  <a:lnTo>
                    <a:pt x="0" y="0"/>
                  </a:lnTo>
                  <a:lnTo>
                    <a:pt x="15" y="0"/>
                  </a:lnTo>
                  <a:lnTo>
                    <a:pt x="15" y="380"/>
                  </a:lnTo>
                  <a:lnTo>
                    <a:pt x="234" y="892"/>
                  </a:lnTo>
                  <a:lnTo>
                    <a:pt x="219" y="898"/>
                  </a:lnTo>
                  <a:close/>
                </a:path>
              </a:pathLst>
            </a:custGeom>
            <a:solidFill>
              <a:schemeClr val="tx1">
                <a:alpha val="70000"/>
              </a:schemeClr>
            </a:solidFill>
            <a:ln>
              <a:noFill/>
            </a:ln>
          </p:spPr>
          <p:style>
            <a:lnRef idx="0"/>
            <a:fillRef idx="0"/>
            <a:effectRef idx="0"/>
            <a:fontRef idx="minor"/>
          </p:style>
        </p:sp>
        <p:sp>
          <p:nvSpPr>
            <p:cNvPr id="487" name="CustomShape 14"/>
            <p:cNvSpPr/>
            <p:nvPr/>
          </p:nvSpPr>
          <p:spPr>
            <a:xfrm>
              <a:off x="1643040" y="0"/>
              <a:ext cx="150480" cy="911160"/>
            </a:xfrm>
            <a:custGeom>
              <a:avLst/>
              <a:gdLst/>
              <a:ahLst/>
              <a:rect l="l" t="t" r="r" b="b"/>
              <a:pathLst>
                <a:path w="96" h="575">
                  <a:moveTo>
                    <a:pt x="96" y="575"/>
                  </a:moveTo>
                  <a:lnTo>
                    <a:pt x="78" y="575"/>
                  </a:lnTo>
                  <a:lnTo>
                    <a:pt x="78" y="192"/>
                  </a:lnTo>
                  <a:lnTo>
                    <a:pt x="0" y="6"/>
                  </a:lnTo>
                  <a:lnTo>
                    <a:pt x="15" y="0"/>
                  </a:lnTo>
                  <a:lnTo>
                    <a:pt x="96" y="189"/>
                  </a:lnTo>
                  <a:lnTo>
                    <a:pt x="96" y="575"/>
                  </a:lnTo>
                  <a:close/>
                </a:path>
              </a:pathLst>
            </a:custGeom>
            <a:solidFill>
              <a:schemeClr val="tx1">
                <a:alpha val="70000"/>
              </a:schemeClr>
            </a:solidFill>
            <a:ln>
              <a:noFill/>
            </a:ln>
          </p:spPr>
          <p:style>
            <a:lnRef idx="0"/>
            <a:fillRef idx="0"/>
            <a:effectRef idx="0"/>
            <a:fontRef idx="minor"/>
          </p:style>
        </p:sp>
        <p:sp>
          <p:nvSpPr>
            <p:cNvPr id="488" name="CustomShape 15"/>
            <p:cNvSpPr/>
            <p:nvPr/>
          </p:nvSpPr>
          <p:spPr>
            <a:xfrm>
              <a:off x="1685880" y="14209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1">
                <a:alpha val="70000"/>
              </a:schemeClr>
            </a:solidFill>
            <a:ln>
              <a:noFill/>
            </a:ln>
          </p:spPr>
          <p:style>
            <a:lnRef idx="0"/>
            <a:fillRef idx="0"/>
            <a:effectRef idx="0"/>
            <a:fontRef idx="minor"/>
          </p:style>
        </p:sp>
        <p:sp>
          <p:nvSpPr>
            <p:cNvPr id="489" name="CustomShape 16"/>
            <p:cNvSpPr/>
            <p:nvPr/>
          </p:nvSpPr>
          <p:spPr>
            <a:xfrm>
              <a:off x="1685880" y="9032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1">
                <a:alpha val="70000"/>
              </a:schemeClr>
            </a:solidFill>
            <a:ln>
              <a:noFill/>
            </a:ln>
          </p:spPr>
          <p:style>
            <a:lnRef idx="0"/>
            <a:fillRef idx="0"/>
            <a:effectRef idx="0"/>
            <a:fontRef idx="minor"/>
          </p:style>
        </p:sp>
        <p:sp>
          <p:nvSpPr>
            <p:cNvPr id="490" name="CustomShape 17"/>
            <p:cNvSpPr/>
            <p:nvPr/>
          </p:nvSpPr>
          <p:spPr>
            <a:xfrm>
              <a:off x="1743120" y="4680"/>
              <a:ext cx="417240" cy="520560"/>
            </a:xfrm>
            <a:custGeom>
              <a:avLst/>
              <a:gdLst/>
              <a:ahLst/>
              <a:rect l="l" t="t" r="r" b="b"/>
              <a:pathLst>
                <a:path w="264" h="329">
                  <a:moveTo>
                    <a:pt x="252" y="329"/>
                  </a:moveTo>
                  <a:lnTo>
                    <a:pt x="45" y="120"/>
                  </a:lnTo>
                  <a:lnTo>
                    <a:pt x="0" y="6"/>
                  </a:lnTo>
                  <a:lnTo>
                    <a:pt x="15" y="0"/>
                  </a:lnTo>
                  <a:lnTo>
                    <a:pt x="60" y="111"/>
                  </a:lnTo>
                  <a:lnTo>
                    <a:pt x="264" y="317"/>
                  </a:lnTo>
                  <a:lnTo>
                    <a:pt x="252" y="329"/>
                  </a:lnTo>
                  <a:close/>
                </a:path>
              </a:pathLst>
            </a:custGeom>
            <a:solidFill>
              <a:schemeClr val="tx1">
                <a:alpha val="70000"/>
              </a:schemeClr>
            </a:solidFill>
            <a:ln>
              <a:noFill/>
            </a:ln>
          </p:spPr>
          <p:style>
            <a:lnRef idx="0"/>
            <a:fillRef idx="0"/>
            <a:effectRef idx="0"/>
            <a:fontRef idx="minor"/>
          </p:style>
        </p:sp>
        <p:sp>
          <p:nvSpPr>
            <p:cNvPr id="491" name="CustomShape 18"/>
            <p:cNvSpPr/>
            <p:nvPr/>
          </p:nvSpPr>
          <p:spPr>
            <a:xfrm>
              <a:off x="2119320" y="488880"/>
              <a:ext cx="160200" cy="145800"/>
            </a:xfrm>
            <a:custGeom>
              <a:avLst/>
              <a:gdLst/>
              <a:ahLst/>
              <a:rect l="l" t="t"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chemeClr val="tx1">
                <a:alpha val="70000"/>
              </a:schemeClr>
            </a:solidFill>
            <a:ln>
              <a:noFill/>
            </a:ln>
          </p:spPr>
          <p:style>
            <a:lnRef idx="0"/>
            <a:fillRef idx="0"/>
            <a:effectRef idx="0"/>
            <a:fontRef idx="minor"/>
          </p:style>
        </p:sp>
        <p:sp>
          <p:nvSpPr>
            <p:cNvPr id="492" name="CustomShape 19"/>
            <p:cNvSpPr/>
            <p:nvPr/>
          </p:nvSpPr>
          <p:spPr>
            <a:xfrm>
              <a:off x="952560" y="4680"/>
              <a:ext cx="150480" cy="906120"/>
            </a:xfrm>
            <a:custGeom>
              <a:avLst/>
              <a:gdLst/>
              <a:ahLst/>
              <a:rect l="l" t="t" r="r" b="b"/>
              <a:pathLst>
                <a:path w="96" h="572">
                  <a:moveTo>
                    <a:pt x="15" y="572"/>
                  </a:moveTo>
                  <a:lnTo>
                    <a:pt x="0" y="572"/>
                  </a:lnTo>
                  <a:lnTo>
                    <a:pt x="0" y="189"/>
                  </a:lnTo>
                  <a:lnTo>
                    <a:pt x="81" y="0"/>
                  </a:lnTo>
                  <a:lnTo>
                    <a:pt x="96" y="6"/>
                  </a:lnTo>
                  <a:lnTo>
                    <a:pt x="15" y="192"/>
                  </a:lnTo>
                  <a:lnTo>
                    <a:pt x="15" y="572"/>
                  </a:lnTo>
                  <a:close/>
                </a:path>
              </a:pathLst>
            </a:custGeom>
            <a:solidFill>
              <a:schemeClr val="tx1">
                <a:alpha val="70000"/>
              </a:schemeClr>
            </a:solidFill>
            <a:ln>
              <a:noFill/>
            </a:ln>
          </p:spPr>
          <p:style>
            <a:lnRef idx="0"/>
            <a:fillRef idx="0"/>
            <a:effectRef idx="0"/>
            <a:fontRef idx="minor"/>
          </p:style>
        </p:sp>
        <p:sp>
          <p:nvSpPr>
            <p:cNvPr id="493" name="CustomShape 20"/>
            <p:cNvSpPr/>
            <p:nvPr/>
          </p:nvSpPr>
          <p:spPr>
            <a:xfrm>
              <a:off x="866880" y="9032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chemeClr val="tx1">
                <a:alpha val="70000"/>
              </a:schemeClr>
            </a:solidFill>
            <a:ln>
              <a:noFill/>
            </a:ln>
          </p:spPr>
          <p:style>
            <a:lnRef idx="0"/>
            <a:fillRef idx="0"/>
            <a:effectRef idx="0"/>
            <a:fontRef idx="minor"/>
          </p:style>
        </p:sp>
        <p:sp>
          <p:nvSpPr>
            <p:cNvPr id="494" name="CustomShape 21"/>
            <p:cNvSpPr/>
            <p:nvPr/>
          </p:nvSpPr>
          <p:spPr>
            <a:xfrm>
              <a:off x="890640" y="15541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tx1">
                <a:alpha val="70000"/>
              </a:schemeClr>
            </a:solidFill>
            <a:ln>
              <a:noFill/>
            </a:ln>
          </p:spPr>
          <p:style>
            <a:lnRef idx="0"/>
            <a:fillRef idx="0"/>
            <a:effectRef idx="0"/>
            <a:fontRef idx="minor"/>
          </p:style>
        </p:sp>
        <p:sp>
          <p:nvSpPr>
            <p:cNvPr id="495" name="CustomShape 22"/>
            <p:cNvSpPr/>
            <p:nvPr/>
          </p:nvSpPr>
          <p:spPr>
            <a:xfrm>
              <a:off x="738360" y="5622840"/>
              <a:ext cx="336240" cy="1214280"/>
            </a:xfrm>
            <a:custGeom>
              <a:avLst/>
              <a:gdLst/>
              <a:ahLst/>
              <a:rect l="l" t="t" r="r" b="b"/>
              <a:pathLst>
                <a:path w="213" h="766">
                  <a:moveTo>
                    <a:pt x="213" y="766"/>
                  </a:moveTo>
                  <a:lnTo>
                    <a:pt x="195" y="766"/>
                  </a:lnTo>
                  <a:lnTo>
                    <a:pt x="195" y="464"/>
                  </a:lnTo>
                  <a:lnTo>
                    <a:pt x="0" y="6"/>
                  </a:lnTo>
                  <a:lnTo>
                    <a:pt x="12" y="0"/>
                  </a:lnTo>
                  <a:lnTo>
                    <a:pt x="213" y="461"/>
                  </a:lnTo>
                  <a:lnTo>
                    <a:pt x="213" y="766"/>
                  </a:lnTo>
                  <a:close/>
                </a:path>
              </a:pathLst>
            </a:custGeom>
            <a:solidFill>
              <a:schemeClr val="tx1">
                <a:alpha val="70000"/>
              </a:schemeClr>
            </a:solidFill>
            <a:ln>
              <a:noFill/>
            </a:ln>
          </p:spPr>
          <p:style>
            <a:lnRef idx="0"/>
            <a:fillRef idx="0"/>
            <a:effectRef idx="0"/>
            <a:fontRef idx="minor"/>
          </p:style>
        </p:sp>
        <p:sp>
          <p:nvSpPr>
            <p:cNvPr id="496" name="CustomShape 23"/>
            <p:cNvSpPr/>
            <p:nvPr/>
          </p:nvSpPr>
          <p:spPr>
            <a:xfrm>
              <a:off x="647640" y="5479920"/>
              <a:ext cx="155520" cy="155520"/>
            </a:xfrm>
            <a:custGeom>
              <a:avLst/>
              <a:gdLst/>
              <a:ahLst/>
              <a:rect l="l" t="t"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solidFill>
              <a:schemeClr val="tx1">
                <a:alpha val="70000"/>
              </a:schemeClr>
            </a:solidFill>
            <a:ln>
              <a:noFill/>
            </a:ln>
          </p:spPr>
          <p:style>
            <a:lnRef idx="0"/>
            <a:fillRef idx="0"/>
            <a:effectRef idx="0"/>
            <a:fontRef idx="minor"/>
          </p:style>
        </p:sp>
        <p:sp>
          <p:nvSpPr>
            <p:cNvPr id="497" name="CustomShape 24"/>
            <p:cNvSpPr/>
            <p:nvPr/>
          </p:nvSpPr>
          <p:spPr>
            <a:xfrm>
              <a:off x="66600" y="903240"/>
              <a:ext cx="188640" cy="188640"/>
            </a:xfrm>
            <a:custGeom>
              <a:avLst/>
              <a:gdLst/>
              <a:ahLst/>
              <a:rect l="l" t="t"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chemeClr val="tx1">
                <a:alpha val="70000"/>
              </a:schemeClr>
            </a:solidFill>
            <a:ln>
              <a:noFill/>
            </a:ln>
          </p:spPr>
          <p:style>
            <a:lnRef idx="0"/>
            <a:fillRef idx="0"/>
            <a:effectRef idx="0"/>
            <a:fontRef idx="minor"/>
          </p:style>
        </p:sp>
        <p:sp>
          <p:nvSpPr>
            <p:cNvPr id="498" name="CustomShape 25"/>
            <p:cNvSpPr/>
            <p:nvPr/>
          </p:nvSpPr>
          <p:spPr>
            <a:xfrm>
              <a:off x="0" y="3897360"/>
              <a:ext cx="131400" cy="264960"/>
            </a:xfrm>
            <a:custGeom>
              <a:avLst/>
              <a:gdLst/>
              <a:ahLst/>
              <a:rect l="l" t="t" r="r" b="b"/>
              <a:pathLst>
                <a:path w="84" h="168">
                  <a:moveTo>
                    <a:pt x="69" y="168"/>
                  </a:moveTo>
                  <a:lnTo>
                    <a:pt x="0" y="6"/>
                  </a:lnTo>
                  <a:lnTo>
                    <a:pt x="12" y="0"/>
                  </a:lnTo>
                  <a:lnTo>
                    <a:pt x="84" y="162"/>
                  </a:lnTo>
                  <a:lnTo>
                    <a:pt x="69" y="168"/>
                  </a:lnTo>
                  <a:close/>
                </a:path>
              </a:pathLst>
            </a:custGeom>
            <a:solidFill>
              <a:schemeClr val="tx1">
                <a:alpha val="70000"/>
              </a:schemeClr>
            </a:solidFill>
            <a:ln>
              <a:noFill/>
            </a:ln>
          </p:spPr>
          <p:style>
            <a:lnRef idx="0"/>
            <a:fillRef idx="0"/>
            <a:effectRef idx="0"/>
            <a:fontRef idx="minor"/>
          </p:style>
        </p:sp>
        <p:sp>
          <p:nvSpPr>
            <p:cNvPr id="499" name="CustomShape 26"/>
            <p:cNvSpPr/>
            <p:nvPr/>
          </p:nvSpPr>
          <p:spPr>
            <a:xfrm>
              <a:off x="66600" y="414972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tx1">
                <a:alpha val="70000"/>
              </a:schemeClr>
            </a:solidFill>
            <a:ln>
              <a:noFill/>
            </a:ln>
          </p:spPr>
          <p:style>
            <a:lnRef idx="0"/>
            <a:fillRef idx="0"/>
            <a:effectRef idx="0"/>
            <a:fontRef idx="minor"/>
          </p:style>
        </p:sp>
        <p:sp>
          <p:nvSpPr>
            <p:cNvPr id="500" name="CustomShape 27"/>
            <p:cNvSpPr/>
            <p:nvPr/>
          </p:nvSpPr>
          <p:spPr>
            <a:xfrm>
              <a:off x="0" y="1644480"/>
              <a:ext cx="131400" cy="268200"/>
            </a:xfrm>
            <a:custGeom>
              <a:avLst/>
              <a:gdLst/>
              <a:ahLst/>
              <a:rect l="l" t="t" r="r" b="b"/>
              <a:pathLst>
                <a:path w="84" h="170">
                  <a:moveTo>
                    <a:pt x="12" y="170"/>
                  </a:moveTo>
                  <a:lnTo>
                    <a:pt x="0" y="164"/>
                  </a:lnTo>
                  <a:lnTo>
                    <a:pt x="69" y="0"/>
                  </a:lnTo>
                  <a:lnTo>
                    <a:pt x="84" y="6"/>
                  </a:lnTo>
                  <a:lnTo>
                    <a:pt x="12" y="170"/>
                  </a:lnTo>
                  <a:close/>
                </a:path>
              </a:pathLst>
            </a:custGeom>
            <a:solidFill>
              <a:schemeClr val="tx1">
                <a:alpha val="70000"/>
              </a:schemeClr>
            </a:solidFill>
            <a:ln>
              <a:noFill/>
            </a:ln>
          </p:spPr>
          <p:style>
            <a:lnRef idx="0"/>
            <a:fillRef idx="0"/>
            <a:effectRef idx="0"/>
            <a:fontRef idx="minor"/>
          </p:style>
        </p:sp>
        <p:sp>
          <p:nvSpPr>
            <p:cNvPr id="501" name="CustomShape 28"/>
            <p:cNvSpPr/>
            <p:nvPr/>
          </p:nvSpPr>
          <p:spPr>
            <a:xfrm>
              <a:off x="66600" y="14684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tx1">
                <a:alpha val="70000"/>
              </a:schemeClr>
            </a:solidFill>
            <a:ln>
              <a:noFill/>
            </a:ln>
          </p:spPr>
          <p:style>
            <a:lnRef idx="0"/>
            <a:fillRef idx="0"/>
            <a:effectRef idx="0"/>
            <a:fontRef idx="minor"/>
          </p:style>
        </p:sp>
        <p:sp>
          <p:nvSpPr>
            <p:cNvPr id="502" name="CustomShape 29"/>
            <p:cNvSpPr/>
            <p:nvPr/>
          </p:nvSpPr>
          <p:spPr>
            <a:xfrm>
              <a:off x="695160" y="4680"/>
              <a:ext cx="307800" cy="1557000"/>
            </a:xfrm>
            <a:custGeom>
              <a:avLst/>
              <a:gdLst/>
              <a:ahLst/>
              <a:rect l="l" t="t"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chemeClr val="tx1">
                <a:alpha val="70000"/>
              </a:schemeClr>
            </a:solidFill>
            <a:ln>
              <a:noFill/>
            </a:ln>
          </p:spPr>
          <p:style>
            <a:lnRef idx="0"/>
            <a:fillRef idx="0"/>
            <a:effectRef idx="0"/>
            <a:fontRef idx="minor"/>
          </p:style>
        </p:sp>
        <p:sp>
          <p:nvSpPr>
            <p:cNvPr id="503" name="CustomShape 30"/>
            <p:cNvSpPr/>
            <p:nvPr/>
          </p:nvSpPr>
          <p:spPr>
            <a:xfrm>
              <a:off x="57240" y="48816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1">
                <a:alpha val="70000"/>
              </a:schemeClr>
            </a:solidFill>
            <a:ln>
              <a:noFill/>
            </a:ln>
          </p:spPr>
          <p:style>
            <a:lnRef idx="0"/>
            <a:fillRef idx="0"/>
            <a:effectRef idx="0"/>
            <a:fontRef idx="minor"/>
          </p:style>
        </p:sp>
        <p:sp>
          <p:nvSpPr>
            <p:cNvPr id="504" name="CustomShape 31"/>
            <p:cNvSpPr/>
            <p:nvPr/>
          </p:nvSpPr>
          <p:spPr>
            <a:xfrm>
              <a:off x="138240" y="5060880"/>
              <a:ext cx="303120" cy="1776240"/>
            </a:xfrm>
            <a:custGeom>
              <a:avLst/>
              <a:gdLst/>
              <a:ahLst/>
              <a:rect l="l" t="t"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solidFill>
              <a:schemeClr val="tx1">
                <a:alpha val="70000"/>
              </a:schemeClr>
            </a:solidFill>
            <a:ln>
              <a:noFill/>
            </a:ln>
          </p:spPr>
          <p:style>
            <a:lnRef idx="0"/>
            <a:fillRef idx="0"/>
            <a:effectRef idx="0"/>
            <a:fontRef idx="minor"/>
          </p:style>
        </p:sp>
        <p:sp>
          <p:nvSpPr>
            <p:cNvPr id="505" name="CustomShape 32"/>
            <p:cNvSpPr/>
            <p:nvPr/>
          </p:nvSpPr>
          <p:spPr>
            <a:xfrm>
              <a:off x="561960" y="643104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1">
                <a:alpha val="70000"/>
              </a:schemeClr>
            </a:solidFill>
            <a:ln>
              <a:noFill/>
            </a:ln>
          </p:spPr>
          <p:style>
            <a:lnRef idx="0"/>
            <a:fillRef idx="0"/>
            <a:effectRef idx="0"/>
            <a:fontRef idx="minor"/>
          </p:style>
        </p:sp>
        <p:sp>
          <p:nvSpPr>
            <p:cNvPr id="506" name="CustomShape 33"/>
            <p:cNvSpPr/>
            <p:nvPr/>
          </p:nvSpPr>
          <p:spPr>
            <a:xfrm>
              <a:off x="642960" y="6610320"/>
              <a:ext cx="21960" cy="241200"/>
            </a:xfrm>
            <a:prstGeom prst="rect">
              <a:avLst/>
            </a:prstGeom>
            <a:solidFill>
              <a:schemeClr val="tx1">
                <a:alpha val="70000"/>
              </a:schemeClr>
            </a:solidFill>
            <a:ln>
              <a:noFill/>
            </a:ln>
          </p:spPr>
          <p:style>
            <a:lnRef idx="0"/>
            <a:fillRef idx="0"/>
            <a:effectRef idx="0"/>
            <a:fontRef idx="minor"/>
          </p:style>
        </p:sp>
        <p:sp>
          <p:nvSpPr>
            <p:cNvPr id="507" name="CustomShape 34"/>
            <p:cNvSpPr/>
            <p:nvPr/>
          </p:nvSpPr>
          <p:spPr>
            <a:xfrm>
              <a:off x="76320" y="6431040"/>
              <a:ext cx="188640" cy="187200"/>
            </a:xfrm>
            <a:custGeom>
              <a:avLst/>
              <a:gdLst/>
              <a:ahLst/>
              <a:rect l="l" t="t"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1">
                <a:alpha val="70000"/>
              </a:schemeClr>
            </a:solidFill>
            <a:ln>
              <a:noFill/>
            </a:ln>
          </p:spPr>
          <p:style>
            <a:lnRef idx="0"/>
            <a:fillRef idx="0"/>
            <a:effectRef idx="0"/>
            <a:fontRef idx="minor"/>
          </p:style>
        </p:sp>
        <p:sp>
          <p:nvSpPr>
            <p:cNvPr id="508" name="CustomShape 35"/>
            <p:cNvSpPr/>
            <p:nvPr/>
          </p:nvSpPr>
          <p:spPr>
            <a:xfrm>
              <a:off x="0" y="5978520"/>
              <a:ext cx="188640" cy="460080"/>
            </a:xfrm>
            <a:custGeom>
              <a:avLst/>
              <a:gdLst/>
              <a:ahLst/>
              <a:rect l="l" t="t" r="r" b="b"/>
              <a:pathLst>
                <a:path w="120" h="291">
                  <a:moveTo>
                    <a:pt x="120" y="291"/>
                  </a:moveTo>
                  <a:lnTo>
                    <a:pt x="105" y="291"/>
                  </a:lnTo>
                  <a:lnTo>
                    <a:pt x="105" y="114"/>
                  </a:lnTo>
                  <a:lnTo>
                    <a:pt x="0" y="9"/>
                  </a:lnTo>
                  <a:lnTo>
                    <a:pt x="12" y="0"/>
                  </a:lnTo>
                  <a:lnTo>
                    <a:pt x="120" y="108"/>
                  </a:lnTo>
                  <a:lnTo>
                    <a:pt x="120" y="291"/>
                  </a:lnTo>
                  <a:close/>
                </a:path>
              </a:pathLst>
            </a:custGeom>
            <a:solidFill>
              <a:schemeClr val="tx1">
                <a:alpha val="70000"/>
              </a:schemeClr>
            </a:solidFill>
            <a:ln>
              <a:noFill/>
            </a:ln>
          </p:spPr>
          <p:style>
            <a:lnRef idx="0"/>
            <a:fillRef idx="0"/>
            <a:effectRef idx="0"/>
            <a:fontRef idx="minor"/>
          </p:style>
        </p:sp>
        <p:sp>
          <p:nvSpPr>
            <p:cNvPr id="509" name="CustomShape 36"/>
            <p:cNvSpPr/>
            <p:nvPr/>
          </p:nvSpPr>
          <p:spPr>
            <a:xfrm>
              <a:off x="1014480" y="1801800"/>
              <a:ext cx="212400" cy="753840"/>
            </a:xfrm>
            <a:custGeom>
              <a:avLst/>
              <a:gdLst/>
              <a:ahLst/>
              <a:rect l="l" t="t" r="r" b="b"/>
              <a:pathLst>
                <a:path w="135" h="476">
                  <a:moveTo>
                    <a:pt x="12" y="476"/>
                  </a:moveTo>
                  <a:lnTo>
                    <a:pt x="0" y="476"/>
                  </a:lnTo>
                  <a:lnTo>
                    <a:pt x="0" y="128"/>
                  </a:lnTo>
                  <a:lnTo>
                    <a:pt x="126" y="0"/>
                  </a:lnTo>
                  <a:lnTo>
                    <a:pt x="135" y="9"/>
                  </a:lnTo>
                  <a:lnTo>
                    <a:pt x="12" y="131"/>
                  </a:lnTo>
                  <a:lnTo>
                    <a:pt x="12" y="476"/>
                  </a:lnTo>
                  <a:close/>
                </a:path>
              </a:pathLst>
            </a:custGeom>
            <a:solidFill>
              <a:schemeClr val="tx1">
                <a:alpha val="70000"/>
              </a:schemeClr>
            </a:solidFill>
            <a:ln>
              <a:noFill/>
            </a:ln>
          </p:spPr>
          <p:style>
            <a:lnRef idx="0"/>
            <a:fillRef idx="0"/>
            <a:effectRef idx="0"/>
            <a:fontRef idx="minor"/>
          </p:style>
        </p:sp>
        <p:sp>
          <p:nvSpPr>
            <p:cNvPr id="510" name="CustomShape 37"/>
            <p:cNvSpPr/>
            <p:nvPr/>
          </p:nvSpPr>
          <p:spPr>
            <a:xfrm>
              <a:off x="938160" y="2548080"/>
              <a:ext cx="164880" cy="158400"/>
            </a:xfrm>
            <a:custGeom>
              <a:avLst/>
              <a:gdLst/>
              <a:ahLst/>
              <a:rect l="l" t="t"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chemeClr val="tx1">
                <a:alpha val="70000"/>
              </a:schemeClr>
            </a:solidFill>
            <a:ln>
              <a:noFill/>
            </a:ln>
          </p:spPr>
          <p:style>
            <a:lnRef idx="0"/>
            <a:fillRef idx="0"/>
            <a:effectRef idx="0"/>
            <a:fontRef idx="minor"/>
          </p:style>
        </p:sp>
        <p:sp>
          <p:nvSpPr>
            <p:cNvPr id="511" name="CustomShape 38"/>
            <p:cNvSpPr/>
            <p:nvPr/>
          </p:nvSpPr>
          <p:spPr>
            <a:xfrm>
              <a:off x="595440" y="4680"/>
              <a:ext cx="636480" cy="4024080"/>
            </a:xfrm>
            <a:custGeom>
              <a:avLst/>
              <a:gdLst/>
              <a:ahLst/>
              <a:rect l="l" t="t"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chemeClr val="tx1">
                <a:alpha val="70000"/>
              </a:schemeClr>
            </a:solidFill>
            <a:ln>
              <a:noFill/>
            </a:ln>
          </p:spPr>
          <p:style>
            <a:lnRef idx="0"/>
            <a:fillRef idx="0"/>
            <a:effectRef idx="0"/>
            <a:fontRef idx="minor"/>
          </p:style>
        </p:sp>
        <p:sp>
          <p:nvSpPr>
            <p:cNvPr id="512" name="CustomShape 39"/>
            <p:cNvSpPr/>
            <p:nvPr/>
          </p:nvSpPr>
          <p:spPr>
            <a:xfrm>
              <a:off x="1224000" y="1382760"/>
              <a:ext cx="141120" cy="474480"/>
            </a:xfrm>
            <a:custGeom>
              <a:avLst/>
              <a:gdLst/>
              <a:ahLst/>
              <a:rect l="l" t="t" r="r" b="b"/>
              <a:pathLst>
                <a:path w="90" h="300">
                  <a:moveTo>
                    <a:pt x="90" y="300"/>
                  </a:moveTo>
                  <a:lnTo>
                    <a:pt x="78" y="300"/>
                  </a:lnTo>
                  <a:lnTo>
                    <a:pt x="78" y="84"/>
                  </a:lnTo>
                  <a:lnTo>
                    <a:pt x="0" y="9"/>
                  </a:lnTo>
                  <a:lnTo>
                    <a:pt x="9" y="0"/>
                  </a:lnTo>
                  <a:lnTo>
                    <a:pt x="90" y="81"/>
                  </a:lnTo>
                  <a:lnTo>
                    <a:pt x="90" y="300"/>
                  </a:lnTo>
                  <a:close/>
                </a:path>
              </a:pathLst>
            </a:custGeom>
            <a:solidFill>
              <a:schemeClr val="tx1">
                <a:alpha val="70000"/>
              </a:schemeClr>
            </a:solidFill>
            <a:ln>
              <a:noFill/>
            </a:ln>
          </p:spPr>
          <p:style>
            <a:lnRef idx="0"/>
            <a:fillRef idx="0"/>
            <a:effectRef idx="0"/>
            <a:fontRef idx="minor"/>
          </p:style>
        </p:sp>
        <p:sp>
          <p:nvSpPr>
            <p:cNvPr id="513" name="CustomShape 40"/>
            <p:cNvSpPr/>
            <p:nvPr/>
          </p:nvSpPr>
          <p:spPr>
            <a:xfrm>
              <a:off x="1300320" y="1849320"/>
              <a:ext cx="107640" cy="106200"/>
            </a:xfrm>
            <a:custGeom>
              <a:avLst/>
              <a:gdLst/>
              <a:ahLst/>
              <a:rect l="l" t="t"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tx1">
                <a:alpha val="70000"/>
              </a:schemeClr>
            </a:solidFill>
            <a:ln>
              <a:noFill/>
            </a:ln>
          </p:spPr>
          <p:style>
            <a:lnRef idx="0"/>
            <a:fillRef idx="0"/>
            <a:effectRef idx="0"/>
            <a:fontRef idx="minor"/>
          </p:style>
        </p:sp>
        <p:sp>
          <p:nvSpPr>
            <p:cNvPr id="514" name="CustomShape 41"/>
            <p:cNvSpPr/>
            <p:nvPr/>
          </p:nvSpPr>
          <p:spPr>
            <a:xfrm>
              <a:off x="281160" y="3417840"/>
              <a:ext cx="141120" cy="473040"/>
            </a:xfrm>
            <a:custGeom>
              <a:avLst/>
              <a:gdLst/>
              <a:ahLst/>
              <a:rect l="l" t="t" r="r" b="b"/>
              <a:pathLst>
                <a:path w="90" h="299">
                  <a:moveTo>
                    <a:pt x="12" y="299"/>
                  </a:moveTo>
                  <a:lnTo>
                    <a:pt x="0" y="299"/>
                  </a:lnTo>
                  <a:lnTo>
                    <a:pt x="0" y="80"/>
                  </a:lnTo>
                  <a:lnTo>
                    <a:pt x="81" y="0"/>
                  </a:lnTo>
                  <a:lnTo>
                    <a:pt x="90" y="8"/>
                  </a:lnTo>
                  <a:lnTo>
                    <a:pt x="12" y="83"/>
                  </a:lnTo>
                  <a:lnTo>
                    <a:pt x="12" y="299"/>
                  </a:lnTo>
                  <a:close/>
                </a:path>
              </a:pathLst>
            </a:custGeom>
            <a:solidFill>
              <a:schemeClr val="tx1">
                <a:alpha val="70000"/>
              </a:schemeClr>
            </a:solidFill>
            <a:ln>
              <a:noFill/>
            </a:ln>
          </p:spPr>
          <p:style>
            <a:lnRef idx="0"/>
            <a:fillRef idx="0"/>
            <a:effectRef idx="0"/>
            <a:fontRef idx="minor"/>
          </p:style>
        </p:sp>
        <p:sp>
          <p:nvSpPr>
            <p:cNvPr id="515" name="CustomShape 42"/>
            <p:cNvSpPr/>
            <p:nvPr/>
          </p:nvSpPr>
          <p:spPr>
            <a:xfrm>
              <a:off x="237960" y="3882960"/>
              <a:ext cx="107640" cy="107640"/>
            </a:xfrm>
            <a:custGeom>
              <a:avLst/>
              <a:gdLst/>
              <a:ahLst/>
              <a:rect l="l" t="t"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chemeClr val="tx1">
                <a:alpha val="70000"/>
              </a:schemeClr>
            </a:solidFill>
            <a:ln>
              <a:noFill/>
            </a:ln>
          </p:spPr>
          <p:style>
            <a:lnRef idx="0"/>
            <a:fillRef idx="0"/>
            <a:effectRef idx="0"/>
            <a:fontRef idx="minor"/>
          </p:style>
        </p:sp>
        <p:sp>
          <p:nvSpPr>
            <p:cNvPr id="516" name="CustomShape 43"/>
            <p:cNvSpPr/>
            <p:nvPr/>
          </p:nvSpPr>
          <p:spPr>
            <a:xfrm>
              <a:off x="4680" y="2166840"/>
              <a:ext cx="112680" cy="450720"/>
            </a:xfrm>
            <a:custGeom>
              <a:avLst/>
              <a:gdLst/>
              <a:ahLst/>
              <a:rect l="l" t="t" r="r" b="b"/>
              <a:pathLst>
                <a:path w="72" h="285">
                  <a:moveTo>
                    <a:pt x="6" y="285"/>
                  </a:moveTo>
                  <a:lnTo>
                    <a:pt x="0" y="276"/>
                  </a:lnTo>
                  <a:lnTo>
                    <a:pt x="60" y="216"/>
                  </a:lnTo>
                  <a:lnTo>
                    <a:pt x="60" y="0"/>
                  </a:lnTo>
                  <a:lnTo>
                    <a:pt x="72" y="0"/>
                  </a:lnTo>
                  <a:lnTo>
                    <a:pt x="72" y="222"/>
                  </a:lnTo>
                  <a:lnTo>
                    <a:pt x="6" y="285"/>
                  </a:lnTo>
                  <a:close/>
                </a:path>
              </a:pathLst>
            </a:custGeom>
            <a:solidFill>
              <a:schemeClr val="tx1">
                <a:alpha val="70000"/>
              </a:schemeClr>
            </a:solidFill>
            <a:ln>
              <a:noFill/>
            </a:ln>
          </p:spPr>
          <p:style>
            <a:lnRef idx="0"/>
            <a:fillRef idx="0"/>
            <a:effectRef idx="0"/>
            <a:fontRef idx="minor"/>
          </p:style>
        </p:sp>
        <p:sp>
          <p:nvSpPr>
            <p:cNvPr id="517" name="CustomShape 44"/>
            <p:cNvSpPr/>
            <p:nvPr/>
          </p:nvSpPr>
          <p:spPr>
            <a:xfrm>
              <a:off x="52560" y="2066760"/>
              <a:ext cx="107640" cy="107640"/>
            </a:xfrm>
            <a:custGeom>
              <a:avLst/>
              <a:gdLst/>
              <a:ahLst/>
              <a:rect l="l" t="t"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tx1">
                <a:alpha val="70000"/>
              </a:schemeClr>
            </a:solidFill>
            <a:ln>
              <a:noFill/>
            </a:ln>
          </p:spPr>
          <p:style>
            <a:lnRef idx="0"/>
            <a:fillRef idx="0"/>
            <a:effectRef idx="0"/>
            <a:fontRef idx="minor"/>
          </p:style>
        </p:sp>
        <p:sp>
          <p:nvSpPr>
            <p:cNvPr id="518" name="CustomShape 45"/>
            <p:cNvSpPr/>
            <p:nvPr/>
          </p:nvSpPr>
          <p:spPr>
            <a:xfrm>
              <a:off x="1228680" y="4662360"/>
              <a:ext cx="21960" cy="2179440"/>
            </a:xfrm>
            <a:prstGeom prst="rect">
              <a:avLst/>
            </a:prstGeom>
            <a:solidFill>
              <a:schemeClr val="tx1">
                <a:alpha val="70000"/>
              </a:schemeClr>
            </a:solidFill>
            <a:ln>
              <a:noFill/>
            </a:ln>
          </p:spPr>
          <p:style>
            <a:lnRef idx="0"/>
            <a:fillRef idx="0"/>
            <a:effectRef idx="0"/>
            <a:fontRef idx="minor"/>
          </p:style>
        </p:sp>
        <p:sp>
          <p:nvSpPr>
            <p:cNvPr id="519" name="CustomShape 46"/>
            <p:cNvSpPr/>
            <p:nvPr/>
          </p:nvSpPr>
          <p:spPr>
            <a:xfrm>
              <a:off x="1319040" y="5041800"/>
              <a:ext cx="369720" cy="1800000"/>
            </a:xfrm>
            <a:custGeom>
              <a:avLst/>
              <a:gdLst/>
              <a:ahLst/>
              <a:rect l="l" t="t" r="r" b="b"/>
              <a:pathLst>
                <a:path w="234" h="1135">
                  <a:moveTo>
                    <a:pt x="15" y="1135"/>
                  </a:moveTo>
                  <a:lnTo>
                    <a:pt x="0" y="1135"/>
                  </a:lnTo>
                  <a:lnTo>
                    <a:pt x="0" y="515"/>
                  </a:lnTo>
                  <a:lnTo>
                    <a:pt x="0" y="512"/>
                  </a:lnTo>
                  <a:lnTo>
                    <a:pt x="219" y="0"/>
                  </a:lnTo>
                  <a:lnTo>
                    <a:pt x="234" y="6"/>
                  </a:lnTo>
                  <a:lnTo>
                    <a:pt x="15" y="518"/>
                  </a:lnTo>
                  <a:lnTo>
                    <a:pt x="15" y="1135"/>
                  </a:lnTo>
                  <a:close/>
                </a:path>
              </a:pathLst>
            </a:custGeom>
            <a:solidFill>
              <a:schemeClr val="tx1">
                <a:alpha val="70000"/>
              </a:schemeClr>
            </a:solidFill>
            <a:ln>
              <a:noFill/>
            </a:ln>
          </p:spPr>
          <p:style>
            <a:lnRef idx="0"/>
            <a:fillRef idx="0"/>
            <a:effectRef idx="0"/>
            <a:fontRef idx="minor"/>
          </p:style>
        </p:sp>
        <p:sp>
          <p:nvSpPr>
            <p:cNvPr id="520" name="CustomShape 47"/>
            <p:cNvSpPr/>
            <p:nvPr/>
          </p:nvSpPr>
          <p:spPr>
            <a:xfrm>
              <a:off x="1147680" y="4481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tx1">
                <a:alpha val="70000"/>
              </a:schemeClr>
            </a:solidFill>
            <a:ln>
              <a:noFill/>
            </a:ln>
          </p:spPr>
          <p:style>
            <a:lnRef idx="0"/>
            <a:fillRef idx="0"/>
            <a:effectRef idx="0"/>
            <a:fontRef idx="minor"/>
          </p:style>
        </p:sp>
        <p:sp>
          <p:nvSpPr>
            <p:cNvPr id="521" name="CustomShape 48"/>
            <p:cNvSpPr/>
            <p:nvPr/>
          </p:nvSpPr>
          <p:spPr>
            <a:xfrm>
              <a:off x="819000" y="3983040"/>
              <a:ext cx="345960" cy="2858760"/>
            </a:xfrm>
            <a:custGeom>
              <a:avLst/>
              <a:gdLst/>
              <a:ahLst/>
              <a:rect l="l" t="t" r="r" b="b"/>
              <a:pathLst>
                <a:path w="219" h="1802">
                  <a:moveTo>
                    <a:pt x="219" y="1802"/>
                  </a:moveTo>
                  <a:lnTo>
                    <a:pt x="201" y="1802"/>
                  </a:lnTo>
                  <a:lnTo>
                    <a:pt x="201" y="1185"/>
                  </a:lnTo>
                  <a:lnTo>
                    <a:pt x="0" y="3"/>
                  </a:lnTo>
                  <a:lnTo>
                    <a:pt x="15" y="0"/>
                  </a:lnTo>
                  <a:lnTo>
                    <a:pt x="219" y="1185"/>
                  </a:lnTo>
                  <a:lnTo>
                    <a:pt x="219" y="1802"/>
                  </a:lnTo>
                  <a:close/>
                </a:path>
              </a:pathLst>
            </a:custGeom>
            <a:solidFill>
              <a:schemeClr val="tx1">
                <a:alpha val="70000"/>
              </a:schemeClr>
            </a:solidFill>
            <a:ln>
              <a:noFill/>
            </a:ln>
          </p:spPr>
          <p:style>
            <a:lnRef idx="0"/>
            <a:fillRef idx="0"/>
            <a:effectRef idx="0"/>
            <a:fontRef idx="minor"/>
          </p:style>
        </p:sp>
        <p:sp>
          <p:nvSpPr>
            <p:cNvPr id="522" name="CustomShape 49"/>
            <p:cNvSpPr/>
            <p:nvPr/>
          </p:nvSpPr>
          <p:spPr>
            <a:xfrm>
              <a:off x="728640" y="380700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tx1">
                <a:alpha val="70000"/>
              </a:schemeClr>
            </a:solidFill>
            <a:ln>
              <a:noFill/>
            </a:ln>
          </p:spPr>
          <p:style>
            <a:lnRef idx="0"/>
            <a:fillRef idx="0"/>
            <a:effectRef idx="0"/>
            <a:fontRef idx="minor"/>
          </p:style>
        </p:sp>
        <p:sp>
          <p:nvSpPr>
            <p:cNvPr id="523" name="CustomShape 50"/>
            <p:cNvSpPr/>
            <p:nvPr/>
          </p:nvSpPr>
          <p:spPr>
            <a:xfrm>
              <a:off x="1623960" y="4867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tx1">
                <a:alpha val="70000"/>
              </a:schemeClr>
            </a:solidFill>
            <a:ln>
              <a:noFill/>
            </a:ln>
          </p:spPr>
          <p:style>
            <a:lnRef idx="0"/>
            <a:fillRef idx="0"/>
            <a:effectRef idx="0"/>
            <a:fontRef idx="minor"/>
          </p:style>
        </p:sp>
        <p:sp>
          <p:nvSpPr>
            <p:cNvPr id="524" name="CustomShape 51"/>
            <p:cNvSpPr/>
            <p:nvPr/>
          </p:nvSpPr>
          <p:spPr>
            <a:xfrm>
              <a:off x="1405080" y="5423040"/>
              <a:ext cx="369720" cy="1423800"/>
            </a:xfrm>
            <a:custGeom>
              <a:avLst/>
              <a:gdLst/>
              <a:ahLst/>
              <a:rect l="l" t="t" r="r" b="b"/>
              <a:pathLst>
                <a:path w="234" h="898">
                  <a:moveTo>
                    <a:pt x="18" y="898"/>
                  </a:moveTo>
                  <a:lnTo>
                    <a:pt x="0" y="898"/>
                  </a:lnTo>
                  <a:lnTo>
                    <a:pt x="0" y="515"/>
                  </a:lnTo>
                  <a:lnTo>
                    <a:pt x="0" y="512"/>
                  </a:lnTo>
                  <a:lnTo>
                    <a:pt x="222" y="0"/>
                  </a:lnTo>
                  <a:lnTo>
                    <a:pt x="234" y="6"/>
                  </a:lnTo>
                  <a:lnTo>
                    <a:pt x="18" y="518"/>
                  </a:lnTo>
                  <a:lnTo>
                    <a:pt x="18" y="898"/>
                  </a:lnTo>
                  <a:close/>
                </a:path>
              </a:pathLst>
            </a:custGeom>
            <a:solidFill>
              <a:schemeClr val="tx1">
                <a:alpha val="70000"/>
              </a:schemeClr>
            </a:solidFill>
            <a:ln>
              <a:noFill/>
            </a:ln>
          </p:spPr>
          <p:style>
            <a:lnRef idx="0"/>
            <a:fillRef idx="0"/>
            <a:effectRef idx="0"/>
            <a:fontRef idx="minor"/>
          </p:style>
        </p:sp>
        <p:sp>
          <p:nvSpPr>
            <p:cNvPr id="525" name="CustomShape 52"/>
            <p:cNvSpPr/>
            <p:nvPr/>
          </p:nvSpPr>
          <p:spPr>
            <a:xfrm>
              <a:off x="1666800" y="5945040"/>
              <a:ext cx="150480" cy="911160"/>
            </a:xfrm>
            <a:custGeom>
              <a:avLst/>
              <a:gdLst/>
              <a:ahLst/>
              <a:rect l="l" t="t" r="r" b="b"/>
              <a:pathLst>
                <a:path w="96" h="575">
                  <a:moveTo>
                    <a:pt x="15" y="575"/>
                  </a:moveTo>
                  <a:lnTo>
                    <a:pt x="0" y="569"/>
                  </a:lnTo>
                  <a:lnTo>
                    <a:pt x="81" y="383"/>
                  </a:lnTo>
                  <a:lnTo>
                    <a:pt x="81" y="0"/>
                  </a:lnTo>
                  <a:lnTo>
                    <a:pt x="96" y="0"/>
                  </a:lnTo>
                  <a:lnTo>
                    <a:pt x="96" y="386"/>
                  </a:lnTo>
                  <a:lnTo>
                    <a:pt x="15" y="575"/>
                  </a:lnTo>
                  <a:close/>
                </a:path>
              </a:pathLst>
            </a:custGeom>
            <a:solidFill>
              <a:schemeClr val="tx1">
                <a:alpha val="70000"/>
              </a:schemeClr>
            </a:solidFill>
            <a:ln>
              <a:noFill/>
            </a:ln>
          </p:spPr>
          <p:style>
            <a:lnRef idx="0"/>
            <a:fillRef idx="0"/>
            <a:effectRef idx="0"/>
            <a:fontRef idx="minor"/>
          </p:style>
        </p:sp>
        <p:sp>
          <p:nvSpPr>
            <p:cNvPr id="526" name="CustomShape 53"/>
            <p:cNvSpPr/>
            <p:nvPr/>
          </p:nvSpPr>
          <p:spPr>
            <a:xfrm>
              <a:off x="1709640" y="5246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1">
                <a:alpha val="70000"/>
              </a:schemeClr>
            </a:solidFill>
            <a:ln>
              <a:noFill/>
            </a:ln>
          </p:spPr>
          <p:style>
            <a:lnRef idx="0"/>
            <a:fillRef idx="0"/>
            <a:effectRef idx="0"/>
            <a:fontRef idx="minor"/>
          </p:style>
        </p:sp>
        <p:sp>
          <p:nvSpPr>
            <p:cNvPr id="527" name="CustomShape 54"/>
            <p:cNvSpPr/>
            <p:nvPr/>
          </p:nvSpPr>
          <p:spPr>
            <a:xfrm>
              <a:off x="1709640" y="57643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1">
                <a:alpha val="70000"/>
              </a:schemeClr>
            </a:solidFill>
            <a:ln>
              <a:noFill/>
            </a:ln>
          </p:spPr>
          <p:style>
            <a:lnRef idx="0"/>
            <a:fillRef idx="0"/>
            <a:effectRef idx="0"/>
            <a:fontRef idx="minor"/>
          </p:style>
        </p:sp>
        <p:sp>
          <p:nvSpPr>
            <p:cNvPr id="528" name="CustomShape 55"/>
            <p:cNvSpPr/>
            <p:nvPr/>
          </p:nvSpPr>
          <p:spPr>
            <a:xfrm>
              <a:off x="1766880" y="6330960"/>
              <a:ext cx="417240" cy="525240"/>
            </a:xfrm>
            <a:custGeom>
              <a:avLst/>
              <a:gdLst/>
              <a:ahLst/>
              <a:rect l="l" t="t" r="r" b="b"/>
              <a:pathLst>
                <a:path w="264" h="332">
                  <a:moveTo>
                    <a:pt x="12" y="332"/>
                  </a:moveTo>
                  <a:lnTo>
                    <a:pt x="0" y="326"/>
                  </a:lnTo>
                  <a:lnTo>
                    <a:pt x="45" y="206"/>
                  </a:lnTo>
                  <a:lnTo>
                    <a:pt x="255" y="0"/>
                  </a:lnTo>
                  <a:lnTo>
                    <a:pt x="264" y="12"/>
                  </a:lnTo>
                  <a:lnTo>
                    <a:pt x="60" y="215"/>
                  </a:lnTo>
                  <a:lnTo>
                    <a:pt x="12" y="332"/>
                  </a:lnTo>
                  <a:close/>
                </a:path>
              </a:pathLst>
            </a:custGeom>
            <a:solidFill>
              <a:schemeClr val="tx1">
                <a:alpha val="70000"/>
              </a:schemeClr>
            </a:solidFill>
            <a:ln>
              <a:noFill/>
            </a:ln>
          </p:spPr>
          <p:style>
            <a:lnRef idx="0"/>
            <a:fillRef idx="0"/>
            <a:effectRef idx="0"/>
            <a:fontRef idx="minor"/>
          </p:style>
        </p:sp>
        <p:sp>
          <p:nvSpPr>
            <p:cNvPr id="529" name="CustomShape 56"/>
            <p:cNvSpPr/>
            <p:nvPr/>
          </p:nvSpPr>
          <p:spPr>
            <a:xfrm>
              <a:off x="2147760" y="6221520"/>
              <a:ext cx="155520" cy="145800"/>
            </a:xfrm>
            <a:custGeom>
              <a:avLst/>
              <a:gdLst/>
              <a:ahLst/>
              <a:rect l="l" t="t"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solidFill>
              <a:schemeClr val="tx1">
                <a:alpha val="70000"/>
              </a:schemeClr>
            </a:solidFill>
            <a:ln>
              <a:noFill/>
            </a:ln>
          </p:spPr>
          <p:style>
            <a:lnRef idx="0"/>
            <a:fillRef idx="0"/>
            <a:effectRef idx="0"/>
            <a:fontRef idx="minor"/>
          </p:style>
        </p:sp>
        <p:sp>
          <p:nvSpPr>
            <p:cNvPr id="530" name="CustomShape 57"/>
            <p:cNvSpPr/>
            <p:nvPr/>
          </p:nvSpPr>
          <p:spPr>
            <a:xfrm>
              <a:off x="504720" y="9360"/>
              <a:ext cx="231480" cy="5101920"/>
            </a:xfrm>
            <a:custGeom>
              <a:avLst/>
              <a:gdLst/>
              <a:ahLst/>
              <a:rect l="l" t="t"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chemeClr val="tx1">
                <a:alpha val="70000"/>
              </a:schemeClr>
            </a:solidFill>
            <a:ln>
              <a:noFill/>
            </a:ln>
          </p:spPr>
          <p:style>
            <a:lnRef idx="0"/>
            <a:fillRef idx="0"/>
            <a:effectRef idx="0"/>
            <a:fontRef idx="minor"/>
          </p:style>
        </p:sp>
        <p:sp>
          <p:nvSpPr>
            <p:cNvPr id="531" name="CustomShape 58"/>
            <p:cNvSpPr/>
            <p:nvPr/>
          </p:nvSpPr>
          <p:spPr>
            <a:xfrm>
              <a:off x="633240" y="5103720"/>
              <a:ext cx="183960" cy="183960"/>
            </a:xfrm>
            <a:custGeom>
              <a:avLst/>
              <a:gdLst/>
              <a:ahLst/>
              <a:rect l="l" t="t"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chemeClr val="tx1">
                <a:alpha val="70000"/>
              </a:schemeClr>
            </a:solidFill>
            <a:ln>
              <a:noFill/>
            </a:ln>
          </p:spPr>
          <p:style>
            <a:lnRef idx="0"/>
            <a:fillRef idx="0"/>
            <a:effectRef idx="0"/>
            <a:fontRef idx="minor"/>
          </p:style>
        </p:sp>
      </p:grpSp>
      <p:sp>
        <p:nvSpPr>
          <p:cNvPr id="532" name="CustomShape 59"/>
          <p:cNvSpPr/>
          <p:nvPr/>
        </p:nvSpPr>
        <p:spPr>
          <a:xfrm>
            <a:off x="6229440" y="722160"/>
            <a:ext cx="5894280" cy="5981400"/>
          </a:xfrm>
          <a:prstGeom prst="rect">
            <a:avLst/>
          </a:prstGeom>
          <a:noFill/>
          <a:ln>
            <a:noFill/>
          </a:ln>
        </p:spPr>
        <p:style>
          <a:lnRef idx="0"/>
          <a:fillRef idx="0"/>
          <a:effectRef idx="0"/>
          <a:fontRef idx="minor"/>
        </p:style>
        <p:txBody>
          <a:bodyPr lIns="90000" rIns="90000" tIns="45000" bIns="45000">
            <a:normAutofit fontScale="84000"/>
          </a:bodyPr>
          <a:p>
            <a:pPr marL="343080" indent="-341280">
              <a:lnSpc>
                <a:spcPct val="110000"/>
              </a:lnSpc>
              <a:spcBef>
                <a:spcPts val="1001"/>
              </a:spcBef>
              <a:buSzPct val="125025"/>
              <a:buBlip>
                <a:blip r:embed="rId5"/>
              </a:buBlip>
            </a:pPr>
            <a:r>
              <a:rPr b="0" lang="en-US" sz="2000" spc="-1" strike="noStrike">
                <a:solidFill>
                  <a:srgbClr val="ffffff"/>
                </a:solidFill>
                <a:latin typeface="Calibri"/>
                <a:ea typeface="Arial"/>
              </a:rPr>
              <a:t>High Temperature alert via email when taking out our maintenance plan.</a:t>
            </a:r>
            <a:endParaRPr b="0" lang="en-ZA" sz="2000" spc="-1" strike="noStrike">
              <a:latin typeface="Arial"/>
            </a:endParaRPr>
          </a:p>
          <a:p>
            <a:pPr marL="343080" indent="-341280">
              <a:lnSpc>
                <a:spcPct val="110000"/>
              </a:lnSpc>
              <a:spcBef>
                <a:spcPts val="1001"/>
              </a:spcBef>
              <a:buSzPct val="125025"/>
              <a:buBlip>
                <a:blip r:embed="rId6"/>
              </a:buBlip>
            </a:pPr>
            <a:r>
              <a:rPr b="0" lang="en-US" sz="2000" spc="-1" strike="noStrike">
                <a:solidFill>
                  <a:srgbClr val="ffffff"/>
                </a:solidFill>
                <a:latin typeface="Calibri"/>
                <a:ea typeface="Arial"/>
              </a:rPr>
              <a:t>The camera operates as a normal security camera with 24/7 recording.</a:t>
            </a:r>
            <a:endParaRPr b="0" lang="en-ZA" sz="2000" spc="-1" strike="noStrike">
              <a:latin typeface="Arial"/>
            </a:endParaRPr>
          </a:p>
          <a:p>
            <a:pPr marL="343080" indent="-341280">
              <a:lnSpc>
                <a:spcPct val="110000"/>
              </a:lnSpc>
              <a:spcBef>
                <a:spcPts val="1001"/>
              </a:spcBef>
              <a:buSzPct val="125025"/>
              <a:buBlip>
                <a:blip r:embed="rId7"/>
              </a:buBlip>
            </a:pPr>
            <a:r>
              <a:rPr b="0" lang="en-US" sz="2000" spc="-1" strike="noStrike">
                <a:solidFill>
                  <a:srgbClr val="ffffff"/>
                </a:solidFill>
                <a:latin typeface="Calibri"/>
                <a:ea typeface="Arial"/>
              </a:rPr>
              <a:t>The temperature measurement transactions are recorded for reporting purposes which can be used for contact tracing. </a:t>
            </a:r>
            <a:endParaRPr b="0" lang="en-ZA" sz="2000" spc="-1" strike="noStrike">
              <a:latin typeface="Arial"/>
            </a:endParaRPr>
          </a:p>
          <a:p>
            <a:pPr marL="343080" indent="-341280">
              <a:lnSpc>
                <a:spcPct val="110000"/>
              </a:lnSpc>
              <a:spcBef>
                <a:spcPts val="1001"/>
              </a:spcBef>
              <a:buSzPct val="125025"/>
              <a:buBlip>
                <a:blip r:embed="rId8"/>
              </a:buBlip>
            </a:pPr>
            <a:r>
              <a:rPr b="0" lang="en-US" sz="2000" spc="-1" strike="noStrike">
                <a:solidFill>
                  <a:srgbClr val="ffffff"/>
                </a:solidFill>
                <a:latin typeface="Calibri"/>
                <a:ea typeface="Arial"/>
              </a:rPr>
              <a:t>Audible notification of High Temperatures in real time from the NVR which allows you to act quickly.</a:t>
            </a:r>
            <a:endParaRPr b="0" lang="en-ZA" sz="2000" spc="-1" strike="noStrike">
              <a:latin typeface="Arial"/>
            </a:endParaRPr>
          </a:p>
          <a:p>
            <a:pPr marL="343080" indent="-341280">
              <a:lnSpc>
                <a:spcPct val="110000"/>
              </a:lnSpc>
              <a:spcBef>
                <a:spcPts val="1001"/>
              </a:spcBef>
              <a:buSzPct val="125025"/>
              <a:buBlip>
                <a:blip r:embed="rId9"/>
              </a:buBlip>
            </a:pPr>
            <a:r>
              <a:rPr b="0" lang="en-US" sz="2000" spc="-1" strike="noStrike">
                <a:solidFill>
                  <a:srgbClr val="ffffff"/>
                </a:solidFill>
                <a:latin typeface="Calibri"/>
                <a:ea typeface="Arial"/>
              </a:rPr>
              <a:t>Abnormal temperature Live View</a:t>
            </a:r>
            <a:endParaRPr b="0" lang="en-ZA" sz="2000" spc="-1" strike="noStrike">
              <a:latin typeface="Arial"/>
            </a:endParaRPr>
          </a:p>
          <a:p>
            <a:pPr marL="343080" indent="-341280">
              <a:lnSpc>
                <a:spcPct val="110000"/>
              </a:lnSpc>
              <a:spcBef>
                <a:spcPts val="1001"/>
              </a:spcBef>
              <a:buSzPct val="125025"/>
              <a:buBlip>
                <a:blip r:embed="rId10"/>
              </a:buBlip>
            </a:pPr>
            <a:r>
              <a:rPr b="0" lang="en-US" sz="2000" spc="-1" strike="noStrike">
                <a:solidFill>
                  <a:srgbClr val="ffffff"/>
                </a:solidFill>
                <a:latin typeface="Calibri"/>
                <a:ea typeface="Arial"/>
              </a:rPr>
              <a:t>Normal Temperature Live View</a:t>
            </a:r>
            <a:endParaRPr b="0" lang="en-ZA" sz="2000" spc="-1" strike="noStrike">
              <a:latin typeface="Arial"/>
            </a:endParaRPr>
          </a:p>
          <a:p>
            <a:pPr marL="343080" indent="-341280">
              <a:lnSpc>
                <a:spcPct val="110000"/>
              </a:lnSpc>
              <a:spcBef>
                <a:spcPts val="1001"/>
              </a:spcBef>
              <a:buSzPct val="125025"/>
              <a:buBlip>
                <a:blip r:embed="rId11"/>
              </a:buBlip>
            </a:pPr>
            <a:r>
              <a:rPr b="0" lang="en-US" sz="2000" spc="-1" strike="noStrike">
                <a:solidFill>
                  <a:srgbClr val="ffffff"/>
                </a:solidFill>
                <a:latin typeface="Calibri"/>
                <a:ea typeface="Arial"/>
              </a:rPr>
              <a:t>Easy Access Control setup using Facial Recognition</a:t>
            </a:r>
            <a:endParaRPr b="0" lang="en-ZA" sz="2000" spc="-1" strike="noStrike">
              <a:latin typeface="Arial"/>
            </a:endParaRPr>
          </a:p>
          <a:p>
            <a:pPr marL="343080" indent="-341280">
              <a:lnSpc>
                <a:spcPct val="110000"/>
              </a:lnSpc>
              <a:spcBef>
                <a:spcPts val="1001"/>
              </a:spcBef>
              <a:buSzPct val="125025"/>
              <a:buBlip>
                <a:blip r:embed="rId12"/>
              </a:buBlip>
            </a:pPr>
            <a:r>
              <a:rPr b="0" lang="en-US" sz="2000" spc="-1" strike="noStrike">
                <a:solidFill>
                  <a:srgbClr val="ffffff"/>
                </a:solidFill>
                <a:latin typeface="Calibri"/>
                <a:ea typeface="Arial"/>
              </a:rPr>
              <a:t>Live view of Temperature Readings</a:t>
            </a:r>
            <a:endParaRPr b="0" lang="en-ZA" sz="2000" spc="-1" strike="noStrike">
              <a:latin typeface="Arial"/>
            </a:endParaRPr>
          </a:p>
          <a:p>
            <a:pPr marL="343080" indent="-341280">
              <a:lnSpc>
                <a:spcPct val="110000"/>
              </a:lnSpc>
              <a:spcBef>
                <a:spcPts val="1001"/>
              </a:spcBef>
              <a:buSzPct val="125025"/>
              <a:buBlip>
                <a:blip r:embed="rId13"/>
              </a:buBlip>
            </a:pPr>
            <a:r>
              <a:rPr b="0" lang="en-US" sz="2000" spc="-1" strike="noStrike">
                <a:solidFill>
                  <a:srgbClr val="ffffff"/>
                </a:solidFill>
                <a:latin typeface="Calibri"/>
                <a:ea typeface="Arial"/>
              </a:rPr>
              <a:t>Up to 16 Thermal Cameras per NVR</a:t>
            </a:r>
            <a:endParaRPr b="0" lang="en-ZA" sz="2000" spc="-1" strike="noStrike">
              <a:latin typeface="Arial"/>
            </a:endParaRPr>
          </a:p>
          <a:p>
            <a:pPr>
              <a:lnSpc>
                <a:spcPct val="110000"/>
              </a:lnSpc>
              <a:spcBef>
                <a:spcPts val="1001"/>
              </a:spcBef>
            </a:pPr>
            <a:endParaRPr b="0" lang="en-ZA" sz="20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3" name="CustomShape 1"/>
          <p:cNvSpPr/>
          <p:nvPr/>
        </p:nvSpPr>
        <p:spPr>
          <a:xfrm>
            <a:off x="1141560" y="0"/>
            <a:ext cx="9904320" cy="14767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n-CA" sz="3600" spc="-1" strike="noStrike" cap="all">
                <a:solidFill>
                  <a:srgbClr val="ffffff"/>
                </a:solidFill>
                <a:latin typeface="Tw Cen MT"/>
                <a:ea typeface="DejaVu Sans"/>
              </a:rPr>
              <a:t>Temperature measure Reporting</a:t>
            </a:r>
            <a:endParaRPr b="0" lang="en-ZA" sz="3600" spc="-1" strike="noStrike">
              <a:latin typeface="Arial"/>
            </a:endParaRPr>
          </a:p>
        </p:txBody>
      </p:sp>
      <p:sp>
        <p:nvSpPr>
          <p:cNvPr id="534" name="CustomShape 2"/>
          <p:cNvSpPr/>
          <p:nvPr/>
        </p:nvSpPr>
        <p:spPr>
          <a:xfrm>
            <a:off x="1141560" y="2249640"/>
            <a:ext cx="9904320" cy="3539880"/>
          </a:xfrm>
          <a:prstGeom prst="rect">
            <a:avLst/>
          </a:prstGeom>
          <a:noFill/>
          <a:ln>
            <a:noFill/>
          </a:ln>
        </p:spPr>
        <p:style>
          <a:lnRef idx="0"/>
          <a:fillRef idx="0"/>
          <a:effectRef idx="0"/>
          <a:fontRef idx="minor"/>
        </p:style>
      </p:sp>
      <p:pic>
        <p:nvPicPr>
          <p:cNvPr id="535" name="Picture 3" descr=""/>
          <p:cNvPicPr/>
          <p:nvPr/>
        </p:nvPicPr>
        <p:blipFill>
          <a:blip r:embed="rId1"/>
          <a:stretch/>
        </p:blipFill>
        <p:spPr>
          <a:xfrm>
            <a:off x="1205280" y="1066680"/>
            <a:ext cx="9904320" cy="4619160"/>
          </a:xfrm>
          <a:prstGeom prst="rect">
            <a:avLst/>
          </a:prstGeom>
          <a:ln>
            <a:noFill/>
          </a:ln>
        </p:spPr>
      </p:pic>
      <p:pic>
        <p:nvPicPr>
          <p:cNvPr id="536" name="Picture 4" descr=""/>
          <p:cNvPicPr/>
          <p:nvPr/>
        </p:nvPicPr>
        <p:blipFill>
          <a:blip r:embed="rId2"/>
          <a:stretch/>
        </p:blipFill>
        <p:spPr>
          <a:xfrm>
            <a:off x="276840" y="4483440"/>
            <a:ext cx="11760840" cy="101880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7" name="Picture 3" descr=""/>
          <p:cNvPicPr/>
          <p:nvPr/>
        </p:nvPicPr>
        <p:blipFill>
          <a:blip r:embed="rId1"/>
          <a:stretch/>
        </p:blipFill>
        <p:spPr>
          <a:xfrm>
            <a:off x="372600" y="1158840"/>
            <a:ext cx="11441880" cy="5493960"/>
          </a:xfrm>
          <a:prstGeom prst="rect">
            <a:avLst/>
          </a:prstGeom>
          <a:ln>
            <a:noFill/>
          </a:ln>
        </p:spPr>
      </p:pic>
      <p:sp>
        <p:nvSpPr>
          <p:cNvPr id="538" name="CustomShape 1"/>
          <p:cNvSpPr/>
          <p:nvPr/>
        </p:nvSpPr>
        <p:spPr>
          <a:xfrm>
            <a:off x="1141560" y="0"/>
            <a:ext cx="9904320" cy="14767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n-CA" sz="3600" spc="-1" strike="noStrike" cap="all">
                <a:solidFill>
                  <a:srgbClr val="ffffff"/>
                </a:solidFill>
                <a:latin typeface="Tw Cen MT"/>
                <a:ea typeface="DejaVu Sans"/>
              </a:rPr>
              <a:t>HIGH TEMPERATURE REPORT</a:t>
            </a:r>
            <a:endParaRPr b="0" lang="en-ZA" sz="3600" spc="-1" strike="noStrike">
              <a:latin typeface="Arial"/>
            </a:endParaRPr>
          </a:p>
        </p:txBody>
      </p:sp>
      <p:pic>
        <p:nvPicPr>
          <p:cNvPr id="539" name="Picture 4" descr=""/>
          <p:cNvPicPr/>
          <p:nvPr/>
        </p:nvPicPr>
        <p:blipFill>
          <a:blip r:embed="rId2"/>
          <a:stretch/>
        </p:blipFill>
        <p:spPr>
          <a:xfrm>
            <a:off x="164160" y="5202360"/>
            <a:ext cx="11858400" cy="99540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34770"/>
        </a:solidFill>
      </p:bgPr>
    </p:bg>
    <p:spTree>
      <p:nvGrpSpPr>
        <p:cNvPr id="1" name=""/>
        <p:cNvGrpSpPr/>
        <p:nvPr/>
      </p:nvGrpSpPr>
      <p:grpSpPr>
        <a:xfrm>
          <a:off x="0" y="0"/>
          <a:ext cx="0" cy="0"/>
          <a:chOff x="0" y="0"/>
          <a:chExt cx="0" cy="0"/>
        </a:xfrm>
      </p:grpSpPr>
      <p:pic>
        <p:nvPicPr>
          <p:cNvPr id="540" name="Picture 2" descr=""/>
          <p:cNvPicPr/>
          <p:nvPr/>
        </p:nvPicPr>
        <p:blipFill>
          <a:blip r:embed="rId1">
            <a:alphaModFix amt="30000"/>
          </a:blip>
          <a:stretch/>
        </p:blipFill>
        <p:spPr>
          <a:xfrm>
            <a:off x="0" y="0"/>
            <a:ext cx="12190320" cy="6856200"/>
          </a:xfrm>
          <a:prstGeom prst="rect">
            <a:avLst/>
          </a:prstGeom>
          <a:ln>
            <a:noFill/>
          </a:ln>
        </p:spPr>
      </p:pic>
      <p:grpSp>
        <p:nvGrpSpPr>
          <p:cNvPr id="541" name="Group 1"/>
          <p:cNvGrpSpPr/>
          <p:nvPr/>
        </p:nvGrpSpPr>
        <p:grpSpPr>
          <a:xfrm>
            <a:off x="0" y="0"/>
            <a:ext cx="2303280" cy="6856200"/>
            <a:chOff x="0" y="0"/>
            <a:chExt cx="2303280" cy="6856200"/>
          </a:xfrm>
        </p:grpSpPr>
        <p:sp>
          <p:nvSpPr>
            <p:cNvPr id="542" name="CustomShape 2"/>
            <p:cNvSpPr/>
            <p:nvPr/>
          </p:nvSpPr>
          <p:spPr>
            <a:xfrm>
              <a:off x="1209600" y="4680"/>
              <a:ext cx="21960" cy="217944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543" name="CustomShape 3"/>
            <p:cNvSpPr/>
            <p:nvPr/>
          </p:nvSpPr>
          <p:spPr>
            <a:xfrm>
              <a:off x="1128600" y="217656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44" name="CustomShape 4"/>
            <p:cNvSpPr/>
            <p:nvPr/>
          </p:nvSpPr>
          <p:spPr>
            <a:xfrm>
              <a:off x="1123920" y="4021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45" name="CustomShape 5"/>
            <p:cNvSpPr/>
            <p:nvPr/>
          </p:nvSpPr>
          <p:spPr>
            <a:xfrm>
              <a:off x="414360" y="9360"/>
              <a:ext cx="26640" cy="447984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546" name="CustomShape 6"/>
            <p:cNvSpPr/>
            <p:nvPr/>
          </p:nvSpPr>
          <p:spPr>
            <a:xfrm>
              <a:off x="333360" y="4481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47" name="CustomShape 7"/>
            <p:cNvSpPr/>
            <p:nvPr/>
          </p:nvSpPr>
          <p:spPr>
            <a:xfrm>
              <a:off x="190440" y="9360"/>
              <a:ext cx="150480" cy="906120"/>
            </a:xfrm>
            <a:custGeom>
              <a:avLst/>
              <a:gdLst/>
              <a:ahLst/>
              <a:rect l="l" t="t" r="r" b="b"/>
              <a:pathLst>
                <a:path w="96" h="572">
                  <a:moveTo>
                    <a:pt x="15" y="572"/>
                  </a:moveTo>
                  <a:lnTo>
                    <a:pt x="0" y="566"/>
                  </a:lnTo>
                  <a:lnTo>
                    <a:pt x="81" y="380"/>
                  </a:lnTo>
                  <a:lnTo>
                    <a:pt x="81" y="0"/>
                  </a:lnTo>
                  <a:lnTo>
                    <a:pt x="96" y="0"/>
                  </a:lnTo>
                  <a:lnTo>
                    <a:pt x="96" y="383"/>
                  </a:lnTo>
                  <a:lnTo>
                    <a:pt x="15" y="572"/>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48" name="CustomShape 8"/>
            <p:cNvSpPr/>
            <p:nvPr/>
          </p:nvSpPr>
          <p:spPr>
            <a:xfrm>
              <a:off x="1290600" y="14400"/>
              <a:ext cx="374400" cy="1800000"/>
            </a:xfrm>
            <a:custGeom>
              <a:avLst/>
              <a:gdLst/>
              <a:ahLst/>
              <a:rect l="l" t="t" r="r" b="b"/>
              <a:pathLst>
                <a:path w="237" h="1135">
                  <a:moveTo>
                    <a:pt x="222" y="1135"/>
                  </a:moveTo>
                  <a:lnTo>
                    <a:pt x="0" y="620"/>
                  </a:lnTo>
                  <a:lnTo>
                    <a:pt x="0" y="0"/>
                  </a:lnTo>
                  <a:lnTo>
                    <a:pt x="18" y="0"/>
                  </a:lnTo>
                  <a:lnTo>
                    <a:pt x="18" y="617"/>
                  </a:lnTo>
                  <a:lnTo>
                    <a:pt x="237" y="1129"/>
                  </a:lnTo>
                  <a:lnTo>
                    <a:pt x="222" y="113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49" name="CustomShape 9"/>
            <p:cNvSpPr/>
            <p:nvPr/>
          </p:nvSpPr>
          <p:spPr>
            <a:xfrm>
              <a:off x="1600200" y="18018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50" name="CustomShape 10"/>
            <p:cNvSpPr/>
            <p:nvPr/>
          </p:nvSpPr>
          <p:spPr>
            <a:xfrm>
              <a:off x="1380960" y="9360"/>
              <a:ext cx="369720" cy="1423800"/>
            </a:xfrm>
            <a:custGeom>
              <a:avLst/>
              <a:gdLst/>
              <a:ahLst/>
              <a:rect l="l" t="t" r="r" b="b"/>
              <a:pathLst>
                <a:path w="234" h="898">
                  <a:moveTo>
                    <a:pt x="219" y="898"/>
                  </a:moveTo>
                  <a:lnTo>
                    <a:pt x="0" y="383"/>
                  </a:lnTo>
                  <a:lnTo>
                    <a:pt x="0" y="0"/>
                  </a:lnTo>
                  <a:lnTo>
                    <a:pt x="15" y="0"/>
                  </a:lnTo>
                  <a:lnTo>
                    <a:pt x="15" y="380"/>
                  </a:lnTo>
                  <a:lnTo>
                    <a:pt x="234" y="892"/>
                  </a:lnTo>
                  <a:lnTo>
                    <a:pt x="219" y="898"/>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51" name="CustomShape 11"/>
            <p:cNvSpPr/>
            <p:nvPr/>
          </p:nvSpPr>
          <p:spPr>
            <a:xfrm>
              <a:off x="1643040" y="0"/>
              <a:ext cx="150480" cy="911160"/>
            </a:xfrm>
            <a:custGeom>
              <a:avLst/>
              <a:gdLst/>
              <a:ahLst/>
              <a:rect l="l" t="t" r="r" b="b"/>
              <a:pathLst>
                <a:path w="96" h="575">
                  <a:moveTo>
                    <a:pt x="96" y="575"/>
                  </a:moveTo>
                  <a:lnTo>
                    <a:pt x="78" y="575"/>
                  </a:lnTo>
                  <a:lnTo>
                    <a:pt x="78" y="192"/>
                  </a:lnTo>
                  <a:lnTo>
                    <a:pt x="0" y="6"/>
                  </a:lnTo>
                  <a:lnTo>
                    <a:pt x="15" y="0"/>
                  </a:lnTo>
                  <a:lnTo>
                    <a:pt x="96" y="189"/>
                  </a:lnTo>
                  <a:lnTo>
                    <a:pt x="96" y="57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52" name="CustomShape 12"/>
            <p:cNvSpPr/>
            <p:nvPr/>
          </p:nvSpPr>
          <p:spPr>
            <a:xfrm>
              <a:off x="1685880" y="14209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53" name="CustomShape 13"/>
            <p:cNvSpPr/>
            <p:nvPr/>
          </p:nvSpPr>
          <p:spPr>
            <a:xfrm>
              <a:off x="1685880" y="9032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54" name="CustomShape 14"/>
            <p:cNvSpPr/>
            <p:nvPr/>
          </p:nvSpPr>
          <p:spPr>
            <a:xfrm>
              <a:off x="1743120" y="4680"/>
              <a:ext cx="417240" cy="520560"/>
            </a:xfrm>
            <a:custGeom>
              <a:avLst/>
              <a:gdLst/>
              <a:ahLst/>
              <a:rect l="l" t="t" r="r" b="b"/>
              <a:pathLst>
                <a:path w="264" h="329">
                  <a:moveTo>
                    <a:pt x="252" y="329"/>
                  </a:moveTo>
                  <a:lnTo>
                    <a:pt x="45" y="120"/>
                  </a:lnTo>
                  <a:lnTo>
                    <a:pt x="0" y="6"/>
                  </a:lnTo>
                  <a:lnTo>
                    <a:pt x="15" y="0"/>
                  </a:lnTo>
                  <a:lnTo>
                    <a:pt x="60" y="111"/>
                  </a:lnTo>
                  <a:lnTo>
                    <a:pt x="264" y="317"/>
                  </a:lnTo>
                  <a:lnTo>
                    <a:pt x="252" y="329"/>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55" name="CustomShape 15"/>
            <p:cNvSpPr/>
            <p:nvPr/>
          </p:nvSpPr>
          <p:spPr>
            <a:xfrm>
              <a:off x="2119320" y="488880"/>
              <a:ext cx="160200" cy="145800"/>
            </a:xfrm>
            <a:custGeom>
              <a:avLst/>
              <a:gdLst/>
              <a:ahLst/>
              <a:rect l="l" t="t"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56" name="CustomShape 16"/>
            <p:cNvSpPr/>
            <p:nvPr/>
          </p:nvSpPr>
          <p:spPr>
            <a:xfrm>
              <a:off x="952560" y="4680"/>
              <a:ext cx="150480" cy="906120"/>
            </a:xfrm>
            <a:custGeom>
              <a:avLst/>
              <a:gdLst/>
              <a:ahLst/>
              <a:rect l="l" t="t" r="r" b="b"/>
              <a:pathLst>
                <a:path w="96" h="572">
                  <a:moveTo>
                    <a:pt x="15" y="572"/>
                  </a:moveTo>
                  <a:lnTo>
                    <a:pt x="0" y="572"/>
                  </a:lnTo>
                  <a:lnTo>
                    <a:pt x="0" y="189"/>
                  </a:lnTo>
                  <a:lnTo>
                    <a:pt x="81" y="0"/>
                  </a:lnTo>
                  <a:lnTo>
                    <a:pt x="96" y="6"/>
                  </a:lnTo>
                  <a:lnTo>
                    <a:pt x="15" y="192"/>
                  </a:lnTo>
                  <a:lnTo>
                    <a:pt x="15" y="572"/>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57" name="CustomShape 17"/>
            <p:cNvSpPr/>
            <p:nvPr/>
          </p:nvSpPr>
          <p:spPr>
            <a:xfrm>
              <a:off x="866880" y="9032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58" name="CustomShape 18"/>
            <p:cNvSpPr/>
            <p:nvPr/>
          </p:nvSpPr>
          <p:spPr>
            <a:xfrm>
              <a:off x="890640" y="15541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59" name="CustomShape 19"/>
            <p:cNvSpPr/>
            <p:nvPr/>
          </p:nvSpPr>
          <p:spPr>
            <a:xfrm>
              <a:off x="738360" y="5622840"/>
              <a:ext cx="336240" cy="1214280"/>
            </a:xfrm>
            <a:custGeom>
              <a:avLst/>
              <a:gdLst/>
              <a:ahLst/>
              <a:rect l="l" t="t" r="r" b="b"/>
              <a:pathLst>
                <a:path w="213" h="766">
                  <a:moveTo>
                    <a:pt x="213" y="766"/>
                  </a:moveTo>
                  <a:lnTo>
                    <a:pt x="195" y="766"/>
                  </a:lnTo>
                  <a:lnTo>
                    <a:pt x="195" y="464"/>
                  </a:lnTo>
                  <a:lnTo>
                    <a:pt x="0" y="6"/>
                  </a:lnTo>
                  <a:lnTo>
                    <a:pt x="12" y="0"/>
                  </a:lnTo>
                  <a:lnTo>
                    <a:pt x="213" y="461"/>
                  </a:lnTo>
                  <a:lnTo>
                    <a:pt x="213" y="766"/>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60" name="CustomShape 20"/>
            <p:cNvSpPr/>
            <p:nvPr/>
          </p:nvSpPr>
          <p:spPr>
            <a:xfrm>
              <a:off x="647640" y="5479920"/>
              <a:ext cx="155520" cy="155520"/>
            </a:xfrm>
            <a:custGeom>
              <a:avLst/>
              <a:gdLst/>
              <a:ahLst/>
              <a:rect l="l" t="t"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61" name="CustomShape 21"/>
            <p:cNvSpPr/>
            <p:nvPr/>
          </p:nvSpPr>
          <p:spPr>
            <a:xfrm>
              <a:off x="66600" y="903240"/>
              <a:ext cx="188640" cy="188640"/>
            </a:xfrm>
            <a:custGeom>
              <a:avLst/>
              <a:gdLst/>
              <a:ahLst/>
              <a:rect l="l" t="t"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62" name="CustomShape 22"/>
            <p:cNvSpPr/>
            <p:nvPr/>
          </p:nvSpPr>
          <p:spPr>
            <a:xfrm>
              <a:off x="0" y="3897360"/>
              <a:ext cx="131400" cy="264960"/>
            </a:xfrm>
            <a:custGeom>
              <a:avLst/>
              <a:gdLst/>
              <a:ahLst/>
              <a:rect l="l" t="t" r="r" b="b"/>
              <a:pathLst>
                <a:path w="84" h="168">
                  <a:moveTo>
                    <a:pt x="69" y="168"/>
                  </a:moveTo>
                  <a:lnTo>
                    <a:pt x="0" y="6"/>
                  </a:lnTo>
                  <a:lnTo>
                    <a:pt x="12" y="0"/>
                  </a:lnTo>
                  <a:lnTo>
                    <a:pt x="84" y="162"/>
                  </a:lnTo>
                  <a:lnTo>
                    <a:pt x="69" y="168"/>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63" name="CustomShape 23"/>
            <p:cNvSpPr/>
            <p:nvPr/>
          </p:nvSpPr>
          <p:spPr>
            <a:xfrm>
              <a:off x="66600" y="414972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64" name="CustomShape 24"/>
            <p:cNvSpPr/>
            <p:nvPr/>
          </p:nvSpPr>
          <p:spPr>
            <a:xfrm>
              <a:off x="0" y="1644480"/>
              <a:ext cx="131400" cy="268200"/>
            </a:xfrm>
            <a:custGeom>
              <a:avLst/>
              <a:gdLst/>
              <a:ahLst/>
              <a:rect l="l" t="t" r="r" b="b"/>
              <a:pathLst>
                <a:path w="84" h="170">
                  <a:moveTo>
                    <a:pt x="12" y="170"/>
                  </a:moveTo>
                  <a:lnTo>
                    <a:pt x="0" y="164"/>
                  </a:lnTo>
                  <a:lnTo>
                    <a:pt x="69" y="0"/>
                  </a:lnTo>
                  <a:lnTo>
                    <a:pt x="84" y="6"/>
                  </a:lnTo>
                  <a:lnTo>
                    <a:pt x="12" y="170"/>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65" name="CustomShape 25"/>
            <p:cNvSpPr/>
            <p:nvPr/>
          </p:nvSpPr>
          <p:spPr>
            <a:xfrm>
              <a:off x="66600" y="14684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66" name="CustomShape 26"/>
            <p:cNvSpPr/>
            <p:nvPr/>
          </p:nvSpPr>
          <p:spPr>
            <a:xfrm>
              <a:off x="695160" y="4680"/>
              <a:ext cx="307800" cy="1557000"/>
            </a:xfrm>
            <a:custGeom>
              <a:avLst/>
              <a:gdLst/>
              <a:ahLst/>
              <a:rect l="l" t="t"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67" name="CustomShape 27"/>
            <p:cNvSpPr/>
            <p:nvPr/>
          </p:nvSpPr>
          <p:spPr>
            <a:xfrm>
              <a:off x="57240" y="48816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68" name="CustomShape 28"/>
            <p:cNvSpPr/>
            <p:nvPr/>
          </p:nvSpPr>
          <p:spPr>
            <a:xfrm>
              <a:off x="138240" y="5060880"/>
              <a:ext cx="303120" cy="1776240"/>
            </a:xfrm>
            <a:custGeom>
              <a:avLst/>
              <a:gdLst/>
              <a:ahLst/>
              <a:rect l="l" t="t"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69" name="CustomShape 29"/>
            <p:cNvSpPr/>
            <p:nvPr/>
          </p:nvSpPr>
          <p:spPr>
            <a:xfrm>
              <a:off x="561960" y="643104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70" name="CustomShape 30"/>
            <p:cNvSpPr/>
            <p:nvPr/>
          </p:nvSpPr>
          <p:spPr>
            <a:xfrm>
              <a:off x="642960" y="6610320"/>
              <a:ext cx="21960" cy="24120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571" name="CustomShape 31"/>
            <p:cNvSpPr/>
            <p:nvPr/>
          </p:nvSpPr>
          <p:spPr>
            <a:xfrm>
              <a:off x="76320" y="6431040"/>
              <a:ext cx="188640" cy="187200"/>
            </a:xfrm>
            <a:custGeom>
              <a:avLst/>
              <a:gdLst/>
              <a:ahLst/>
              <a:rect l="l" t="t"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72" name="CustomShape 32"/>
            <p:cNvSpPr/>
            <p:nvPr/>
          </p:nvSpPr>
          <p:spPr>
            <a:xfrm>
              <a:off x="0" y="5978520"/>
              <a:ext cx="188640" cy="460080"/>
            </a:xfrm>
            <a:custGeom>
              <a:avLst/>
              <a:gdLst/>
              <a:ahLst/>
              <a:rect l="l" t="t" r="r" b="b"/>
              <a:pathLst>
                <a:path w="120" h="291">
                  <a:moveTo>
                    <a:pt x="120" y="291"/>
                  </a:moveTo>
                  <a:lnTo>
                    <a:pt x="105" y="291"/>
                  </a:lnTo>
                  <a:lnTo>
                    <a:pt x="105" y="114"/>
                  </a:lnTo>
                  <a:lnTo>
                    <a:pt x="0" y="9"/>
                  </a:lnTo>
                  <a:lnTo>
                    <a:pt x="12" y="0"/>
                  </a:lnTo>
                  <a:lnTo>
                    <a:pt x="120" y="108"/>
                  </a:lnTo>
                  <a:lnTo>
                    <a:pt x="120" y="291"/>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73" name="CustomShape 33"/>
            <p:cNvSpPr/>
            <p:nvPr/>
          </p:nvSpPr>
          <p:spPr>
            <a:xfrm>
              <a:off x="1014480" y="1801800"/>
              <a:ext cx="212400" cy="753840"/>
            </a:xfrm>
            <a:custGeom>
              <a:avLst/>
              <a:gdLst/>
              <a:ahLst/>
              <a:rect l="l" t="t" r="r" b="b"/>
              <a:pathLst>
                <a:path w="135" h="476">
                  <a:moveTo>
                    <a:pt x="12" y="476"/>
                  </a:moveTo>
                  <a:lnTo>
                    <a:pt x="0" y="476"/>
                  </a:lnTo>
                  <a:lnTo>
                    <a:pt x="0" y="128"/>
                  </a:lnTo>
                  <a:lnTo>
                    <a:pt x="126" y="0"/>
                  </a:lnTo>
                  <a:lnTo>
                    <a:pt x="135" y="9"/>
                  </a:lnTo>
                  <a:lnTo>
                    <a:pt x="12" y="131"/>
                  </a:lnTo>
                  <a:lnTo>
                    <a:pt x="12" y="476"/>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74" name="CustomShape 34"/>
            <p:cNvSpPr/>
            <p:nvPr/>
          </p:nvSpPr>
          <p:spPr>
            <a:xfrm>
              <a:off x="938160" y="2548080"/>
              <a:ext cx="164880" cy="158400"/>
            </a:xfrm>
            <a:custGeom>
              <a:avLst/>
              <a:gdLst/>
              <a:ahLst/>
              <a:rect l="l" t="t"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75" name="CustomShape 35"/>
            <p:cNvSpPr/>
            <p:nvPr/>
          </p:nvSpPr>
          <p:spPr>
            <a:xfrm>
              <a:off x="595440" y="4680"/>
              <a:ext cx="636480" cy="4024080"/>
            </a:xfrm>
            <a:custGeom>
              <a:avLst/>
              <a:gdLst/>
              <a:ahLst/>
              <a:rect l="l" t="t"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76" name="CustomShape 36"/>
            <p:cNvSpPr/>
            <p:nvPr/>
          </p:nvSpPr>
          <p:spPr>
            <a:xfrm>
              <a:off x="1224000" y="1382760"/>
              <a:ext cx="141120" cy="474480"/>
            </a:xfrm>
            <a:custGeom>
              <a:avLst/>
              <a:gdLst/>
              <a:ahLst/>
              <a:rect l="l" t="t" r="r" b="b"/>
              <a:pathLst>
                <a:path w="90" h="300">
                  <a:moveTo>
                    <a:pt x="90" y="300"/>
                  </a:moveTo>
                  <a:lnTo>
                    <a:pt x="78" y="300"/>
                  </a:lnTo>
                  <a:lnTo>
                    <a:pt x="78" y="84"/>
                  </a:lnTo>
                  <a:lnTo>
                    <a:pt x="0" y="9"/>
                  </a:lnTo>
                  <a:lnTo>
                    <a:pt x="9" y="0"/>
                  </a:lnTo>
                  <a:lnTo>
                    <a:pt x="90" y="81"/>
                  </a:lnTo>
                  <a:lnTo>
                    <a:pt x="90" y="300"/>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77" name="CustomShape 37"/>
            <p:cNvSpPr/>
            <p:nvPr/>
          </p:nvSpPr>
          <p:spPr>
            <a:xfrm>
              <a:off x="1300320" y="1849320"/>
              <a:ext cx="107640" cy="106200"/>
            </a:xfrm>
            <a:custGeom>
              <a:avLst/>
              <a:gdLst/>
              <a:ahLst/>
              <a:rect l="l" t="t"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78" name="CustomShape 38"/>
            <p:cNvSpPr/>
            <p:nvPr/>
          </p:nvSpPr>
          <p:spPr>
            <a:xfrm>
              <a:off x="281160" y="3417840"/>
              <a:ext cx="141120" cy="473040"/>
            </a:xfrm>
            <a:custGeom>
              <a:avLst/>
              <a:gdLst/>
              <a:ahLst/>
              <a:rect l="l" t="t" r="r" b="b"/>
              <a:pathLst>
                <a:path w="90" h="299">
                  <a:moveTo>
                    <a:pt x="12" y="299"/>
                  </a:moveTo>
                  <a:lnTo>
                    <a:pt x="0" y="299"/>
                  </a:lnTo>
                  <a:lnTo>
                    <a:pt x="0" y="80"/>
                  </a:lnTo>
                  <a:lnTo>
                    <a:pt x="81" y="0"/>
                  </a:lnTo>
                  <a:lnTo>
                    <a:pt x="90" y="8"/>
                  </a:lnTo>
                  <a:lnTo>
                    <a:pt x="12" y="83"/>
                  </a:lnTo>
                  <a:lnTo>
                    <a:pt x="12" y="299"/>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79" name="CustomShape 39"/>
            <p:cNvSpPr/>
            <p:nvPr/>
          </p:nvSpPr>
          <p:spPr>
            <a:xfrm>
              <a:off x="237960" y="3882960"/>
              <a:ext cx="107640" cy="107640"/>
            </a:xfrm>
            <a:custGeom>
              <a:avLst/>
              <a:gdLst/>
              <a:ahLst/>
              <a:rect l="l" t="t"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80" name="CustomShape 40"/>
            <p:cNvSpPr/>
            <p:nvPr/>
          </p:nvSpPr>
          <p:spPr>
            <a:xfrm>
              <a:off x="4680" y="2166840"/>
              <a:ext cx="112680" cy="450720"/>
            </a:xfrm>
            <a:custGeom>
              <a:avLst/>
              <a:gdLst/>
              <a:ahLst/>
              <a:rect l="l" t="t" r="r" b="b"/>
              <a:pathLst>
                <a:path w="72" h="285">
                  <a:moveTo>
                    <a:pt x="6" y="285"/>
                  </a:moveTo>
                  <a:lnTo>
                    <a:pt x="0" y="276"/>
                  </a:lnTo>
                  <a:lnTo>
                    <a:pt x="60" y="216"/>
                  </a:lnTo>
                  <a:lnTo>
                    <a:pt x="60" y="0"/>
                  </a:lnTo>
                  <a:lnTo>
                    <a:pt x="72" y="0"/>
                  </a:lnTo>
                  <a:lnTo>
                    <a:pt x="72" y="222"/>
                  </a:lnTo>
                  <a:lnTo>
                    <a:pt x="6" y="28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81" name="CustomShape 41"/>
            <p:cNvSpPr/>
            <p:nvPr/>
          </p:nvSpPr>
          <p:spPr>
            <a:xfrm>
              <a:off x="52560" y="2066760"/>
              <a:ext cx="107640" cy="107640"/>
            </a:xfrm>
            <a:custGeom>
              <a:avLst/>
              <a:gdLst/>
              <a:ahLst/>
              <a:rect l="l" t="t"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82" name="CustomShape 42"/>
            <p:cNvSpPr/>
            <p:nvPr/>
          </p:nvSpPr>
          <p:spPr>
            <a:xfrm>
              <a:off x="1228680" y="4662360"/>
              <a:ext cx="21960" cy="2179440"/>
            </a:xfrm>
            <a:prstGeom prst="rect">
              <a:avLst/>
            </a:prstGeom>
            <a:gradFill rotWithShape="0">
              <a:gsLst>
                <a:gs pos="0">
                  <a:srgbClr val="82ffff"/>
                </a:gs>
                <a:gs pos="100000">
                  <a:srgbClr val="3d97de"/>
                </a:gs>
              </a:gsLst>
              <a:lin ang="5400000"/>
            </a:gradFill>
            <a:ln>
              <a:noFill/>
            </a:ln>
          </p:spPr>
          <p:style>
            <a:lnRef idx="0"/>
            <a:fillRef idx="0"/>
            <a:effectRef idx="0"/>
            <a:fontRef idx="minor"/>
          </p:style>
        </p:sp>
        <p:sp>
          <p:nvSpPr>
            <p:cNvPr id="583" name="CustomShape 43"/>
            <p:cNvSpPr/>
            <p:nvPr/>
          </p:nvSpPr>
          <p:spPr>
            <a:xfrm>
              <a:off x="1319040" y="5041800"/>
              <a:ext cx="369720" cy="1800000"/>
            </a:xfrm>
            <a:custGeom>
              <a:avLst/>
              <a:gdLst/>
              <a:ahLst/>
              <a:rect l="l" t="t" r="r" b="b"/>
              <a:pathLst>
                <a:path w="234" h="1135">
                  <a:moveTo>
                    <a:pt x="15" y="1135"/>
                  </a:moveTo>
                  <a:lnTo>
                    <a:pt x="0" y="1135"/>
                  </a:lnTo>
                  <a:lnTo>
                    <a:pt x="0" y="515"/>
                  </a:lnTo>
                  <a:lnTo>
                    <a:pt x="0" y="512"/>
                  </a:lnTo>
                  <a:lnTo>
                    <a:pt x="219" y="0"/>
                  </a:lnTo>
                  <a:lnTo>
                    <a:pt x="234" y="6"/>
                  </a:lnTo>
                  <a:lnTo>
                    <a:pt x="15" y="518"/>
                  </a:lnTo>
                  <a:lnTo>
                    <a:pt x="15" y="113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84" name="CustomShape 44"/>
            <p:cNvSpPr/>
            <p:nvPr/>
          </p:nvSpPr>
          <p:spPr>
            <a:xfrm>
              <a:off x="1147680" y="4481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85" name="CustomShape 45"/>
            <p:cNvSpPr/>
            <p:nvPr/>
          </p:nvSpPr>
          <p:spPr>
            <a:xfrm>
              <a:off x="819000" y="3983040"/>
              <a:ext cx="345960" cy="2858760"/>
            </a:xfrm>
            <a:custGeom>
              <a:avLst/>
              <a:gdLst/>
              <a:ahLst/>
              <a:rect l="l" t="t" r="r" b="b"/>
              <a:pathLst>
                <a:path w="219" h="1802">
                  <a:moveTo>
                    <a:pt x="219" y="1802"/>
                  </a:moveTo>
                  <a:lnTo>
                    <a:pt x="201" y="1802"/>
                  </a:lnTo>
                  <a:lnTo>
                    <a:pt x="201" y="1185"/>
                  </a:lnTo>
                  <a:lnTo>
                    <a:pt x="0" y="3"/>
                  </a:lnTo>
                  <a:lnTo>
                    <a:pt x="15" y="0"/>
                  </a:lnTo>
                  <a:lnTo>
                    <a:pt x="219" y="1185"/>
                  </a:lnTo>
                  <a:lnTo>
                    <a:pt x="219" y="1802"/>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86" name="CustomShape 46"/>
            <p:cNvSpPr/>
            <p:nvPr/>
          </p:nvSpPr>
          <p:spPr>
            <a:xfrm>
              <a:off x="728640" y="380700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87" name="CustomShape 47"/>
            <p:cNvSpPr/>
            <p:nvPr/>
          </p:nvSpPr>
          <p:spPr>
            <a:xfrm>
              <a:off x="1623960" y="4867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88" name="CustomShape 48"/>
            <p:cNvSpPr/>
            <p:nvPr/>
          </p:nvSpPr>
          <p:spPr>
            <a:xfrm>
              <a:off x="1405080" y="5423040"/>
              <a:ext cx="369720" cy="1423800"/>
            </a:xfrm>
            <a:custGeom>
              <a:avLst/>
              <a:gdLst/>
              <a:ahLst/>
              <a:rect l="l" t="t" r="r" b="b"/>
              <a:pathLst>
                <a:path w="234" h="898">
                  <a:moveTo>
                    <a:pt x="18" y="898"/>
                  </a:moveTo>
                  <a:lnTo>
                    <a:pt x="0" y="898"/>
                  </a:lnTo>
                  <a:lnTo>
                    <a:pt x="0" y="515"/>
                  </a:lnTo>
                  <a:lnTo>
                    <a:pt x="0" y="512"/>
                  </a:lnTo>
                  <a:lnTo>
                    <a:pt x="222" y="0"/>
                  </a:lnTo>
                  <a:lnTo>
                    <a:pt x="234" y="6"/>
                  </a:lnTo>
                  <a:lnTo>
                    <a:pt x="18" y="518"/>
                  </a:lnTo>
                  <a:lnTo>
                    <a:pt x="18" y="898"/>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89" name="CustomShape 49"/>
            <p:cNvSpPr/>
            <p:nvPr/>
          </p:nvSpPr>
          <p:spPr>
            <a:xfrm>
              <a:off x="1666800" y="5945040"/>
              <a:ext cx="150480" cy="911160"/>
            </a:xfrm>
            <a:custGeom>
              <a:avLst/>
              <a:gdLst/>
              <a:ahLst/>
              <a:rect l="l" t="t" r="r" b="b"/>
              <a:pathLst>
                <a:path w="96" h="575">
                  <a:moveTo>
                    <a:pt x="15" y="575"/>
                  </a:moveTo>
                  <a:lnTo>
                    <a:pt x="0" y="569"/>
                  </a:lnTo>
                  <a:lnTo>
                    <a:pt x="81" y="383"/>
                  </a:lnTo>
                  <a:lnTo>
                    <a:pt x="81" y="0"/>
                  </a:lnTo>
                  <a:lnTo>
                    <a:pt x="96" y="0"/>
                  </a:lnTo>
                  <a:lnTo>
                    <a:pt x="96" y="386"/>
                  </a:lnTo>
                  <a:lnTo>
                    <a:pt x="15" y="57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90" name="CustomShape 50"/>
            <p:cNvSpPr/>
            <p:nvPr/>
          </p:nvSpPr>
          <p:spPr>
            <a:xfrm>
              <a:off x="1709640" y="5246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91" name="CustomShape 51"/>
            <p:cNvSpPr/>
            <p:nvPr/>
          </p:nvSpPr>
          <p:spPr>
            <a:xfrm>
              <a:off x="1709640" y="57643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92" name="CustomShape 52"/>
            <p:cNvSpPr/>
            <p:nvPr/>
          </p:nvSpPr>
          <p:spPr>
            <a:xfrm>
              <a:off x="1766880" y="6330960"/>
              <a:ext cx="417240" cy="525240"/>
            </a:xfrm>
            <a:custGeom>
              <a:avLst/>
              <a:gdLst/>
              <a:ahLst/>
              <a:rect l="l" t="t" r="r" b="b"/>
              <a:pathLst>
                <a:path w="264" h="332">
                  <a:moveTo>
                    <a:pt x="12" y="332"/>
                  </a:moveTo>
                  <a:lnTo>
                    <a:pt x="0" y="326"/>
                  </a:lnTo>
                  <a:lnTo>
                    <a:pt x="45" y="206"/>
                  </a:lnTo>
                  <a:lnTo>
                    <a:pt x="255" y="0"/>
                  </a:lnTo>
                  <a:lnTo>
                    <a:pt x="264" y="12"/>
                  </a:lnTo>
                  <a:lnTo>
                    <a:pt x="60" y="215"/>
                  </a:lnTo>
                  <a:lnTo>
                    <a:pt x="12" y="332"/>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93" name="CustomShape 53"/>
            <p:cNvSpPr/>
            <p:nvPr/>
          </p:nvSpPr>
          <p:spPr>
            <a:xfrm>
              <a:off x="2147760" y="6221520"/>
              <a:ext cx="155520" cy="145800"/>
            </a:xfrm>
            <a:custGeom>
              <a:avLst/>
              <a:gdLst/>
              <a:ahLst/>
              <a:rect l="l" t="t"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94" name="CustomShape 54"/>
            <p:cNvSpPr/>
            <p:nvPr/>
          </p:nvSpPr>
          <p:spPr>
            <a:xfrm>
              <a:off x="504720" y="9360"/>
              <a:ext cx="231480" cy="5101920"/>
            </a:xfrm>
            <a:custGeom>
              <a:avLst/>
              <a:gdLst/>
              <a:ahLst/>
              <a:rect l="l" t="t"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adFill rotWithShape="0">
              <a:gsLst>
                <a:gs pos="0">
                  <a:srgbClr val="82ffff"/>
                </a:gs>
                <a:gs pos="100000">
                  <a:srgbClr val="3d97de"/>
                </a:gs>
              </a:gsLst>
              <a:lin ang="5400000"/>
            </a:gradFill>
            <a:ln>
              <a:noFill/>
            </a:ln>
          </p:spPr>
          <p:style>
            <a:lnRef idx="0"/>
            <a:fillRef idx="0"/>
            <a:effectRef idx="0"/>
            <a:fontRef idx="minor"/>
          </p:style>
        </p:sp>
        <p:sp>
          <p:nvSpPr>
            <p:cNvPr id="595" name="CustomShape 55"/>
            <p:cNvSpPr/>
            <p:nvPr/>
          </p:nvSpPr>
          <p:spPr>
            <a:xfrm>
              <a:off x="633240" y="5103720"/>
              <a:ext cx="183960" cy="183960"/>
            </a:xfrm>
            <a:custGeom>
              <a:avLst/>
              <a:gdLst/>
              <a:ahLst/>
              <a:rect l="l" t="t"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adFill rotWithShape="0">
              <a:gsLst>
                <a:gs pos="0">
                  <a:srgbClr val="82ffff"/>
                </a:gs>
                <a:gs pos="100000">
                  <a:srgbClr val="3d97de"/>
                </a:gs>
              </a:gsLst>
              <a:lin ang="5400000"/>
            </a:gradFill>
            <a:ln>
              <a:noFill/>
            </a:ln>
          </p:spPr>
          <p:style>
            <a:lnRef idx="0"/>
            <a:fillRef idx="0"/>
            <a:effectRef idx="0"/>
            <a:fontRef idx="minor"/>
          </p:style>
        </p:sp>
      </p:grpSp>
      <p:sp>
        <p:nvSpPr>
          <p:cNvPr id="596" name="CustomShape 56"/>
          <p:cNvSpPr/>
          <p:nvPr/>
        </p:nvSpPr>
        <p:spPr>
          <a:xfrm>
            <a:off x="0" y="-19080"/>
            <a:ext cx="12190320" cy="68562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p:style>
      </p:sp>
      <p:grpSp>
        <p:nvGrpSpPr>
          <p:cNvPr id="597" name="Group 57"/>
          <p:cNvGrpSpPr/>
          <p:nvPr/>
        </p:nvGrpSpPr>
        <p:grpSpPr>
          <a:xfrm>
            <a:off x="0" y="0"/>
            <a:ext cx="2303280" cy="6856200"/>
            <a:chOff x="0" y="0"/>
            <a:chExt cx="2303280" cy="6856200"/>
          </a:xfrm>
        </p:grpSpPr>
        <p:sp>
          <p:nvSpPr>
            <p:cNvPr id="598" name="CustomShape 58"/>
            <p:cNvSpPr/>
            <p:nvPr/>
          </p:nvSpPr>
          <p:spPr>
            <a:xfrm>
              <a:off x="1209600" y="4680"/>
              <a:ext cx="21960" cy="2179440"/>
            </a:xfrm>
            <a:prstGeom prst="rect">
              <a:avLst/>
            </a:prstGeom>
            <a:solidFill>
              <a:schemeClr val="bg2">
                <a:lumMod val="60000"/>
                <a:lumOff val="40000"/>
                <a:alpha val="60000"/>
              </a:schemeClr>
            </a:solidFill>
            <a:ln>
              <a:noFill/>
            </a:ln>
          </p:spPr>
          <p:style>
            <a:lnRef idx="0"/>
            <a:fillRef idx="0"/>
            <a:effectRef idx="0"/>
            <a:fontRef idx="minor"/>
          </p:style>
        </p:sp>
        <p:sp>
          <p:nvSpPr>
            <p:cNvPr id="599" name="CustomShape 59"/>
            <p:cNvSpPr/>
            <p:nvPr/>
          </p:nvSpPr>
          <p:spPr>
            <a:xfrm>
              <a:off x="1128600" y="217656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00" name="CustomShape 60"/>
            <p:cNvSpPr/>
            <p:nvPr/>
          </p:nvSpPr>
          <p:spPr>
            <a:xfrm>
              <a:off x="1123920" y="4021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01" name="CustomShape 61"/>
            <p:cNvSpPr/>
            <p:nvPr/>
          </p:nvSpPr>
          <p:spPr>
            <a:xfrm>
              <a:off x="414360" y="9360"/>
              <a:ext cx="26640" cy="4479840"/>
            </a:xfrm>
            <a:prstGeom prst="rect">
              <a:avLst/>
            </a:prstGeom>
            <a:solidFill>
              <a:schemeClr val="bg2">
                <a:lumMod val="60000"/>
                <a:lumOff val="40000"/>
                <a:alpha val="60000"/>
              </a:schemeClr>
            </a:solidFill>
            <a:ln>
              <a:noFill/>
            </a:ln>
          </p:spPr>
          <p:style>
            <a:lnRef idx="0"/>
            <a:fillRef idx="0"/>
            <a:effectRef idx="0"/>
            <a:fontRef idx="minor"/>
          </p:style>
        </p:sp>
        <p:sp>
          <p:nvSpPr>
            <p:cNvPr id="602" name="CustomShape 62"/>
            <p:cNvSpPr/>
            <p:nvPr/>
          </p:nvSpPr>
          <p:spPr>
            <a:xfrm>
              <a:off x="333360" y="4481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03" name="CustomShape 63"/>
            <p:cNvSpPr/>
            <p:nvPr/>
          </p:nvSpPr>
          <p:spPr>
            <a:xfrm>
              <a:off x="190440" y="9360"/>
              <a:ext cx="150480" cy="906120"/>
            </a:xfrm>
            <a:custGeom>
              <a:avLst/>
              <a:gdLst/>
              <a:ahLst/>
              <a:rect l="l" t="t" r="r" b="b"/>
              <a:pathLst>
                <a:path w="96" h="572">
                  <a:moveTo>
                    <a:pt x="15" y="572"/>
                  </a:moveTo>
                  <a:lnTo>
                    <a:pt x="0" y="566"/>
                  </a:lnTo>
                  <a:lnTo>
                    <a:pt x="81" y="380"/>
                  </a:lnTo>
                  <a:lnTo>
                    <a:pt x="81" y="0"/>
                  </a:lnTo>
                  <a:lnTo>
                    <a:pt x="96" y="0"/>
                  </a:lnTo>
                  <a:lnTo>
                    <a:pt x="96" y="383"/>
                  </a:lnTo>
                  <a:lnTo>
                    <a:pt x="15" y="572"/>
                  </a:lnTo>
                  <a:close/>
                </a:path>
              </a:pathLst>
            </a:custGeom>
            <a:solidFill>
              <a:schemeClr val="bg2">
                <a:lumMod val="60000"/>
                <a:lumOff val="40000"/>
                <a:alpha val="60000"/>
              </a:schemeClr>
            </a:solidFill>
            <a:ln>
              <a:noFill/>
            </a:ln>
          </p:spPr>
          <p:style>
            <a:lnRef idx="0"/>
            <a:fillRef idx="0"/>
            <a:effectRef idx="0"/>
            <a:fontRef idx="minor"/>
          </p:style>
        </p:sp>
        <p:sp>
          <p:nvSpPr>
            <p:cNvPr id="604" name="CustomShape 64"/>
            <p:cNvSpPr/>
            <p:nvPr/>
          </p:nvSpPr>
          <p:spPr>
            <a:xfrm>
              <a:off x="1290600" y="14400"/>
              <a:ext cx="374400" cy="1800000"/>
            </a:xfrm>
            <a:custGeom>
              <a:avLst/>
              <a:gdLst/>
              <a:ahLst/>
              <a:rect l="l" t="t" r="r" b="b"/>
              <a:pathLst>
                <a:path w="237" h="1135">
                  <a:moveTo>
                    <a:pt x="222" y="1135"/>
                  </a:moveTo>
                  <a:lnTo>
                    <a:pt x="0" y="620"/>
                  </a:lnTo>
                  <a:lnTo>
                    <a:pt x="0" y="0"/>
                  </a:lnTo>
                  <a:lnTo>
                    <a:pt x="18" y="0"/>
                  </a:lnTo>
                  <a:lnTo>
                    <a:pt x="18" y="617"/>
                  </a:lnTo>
                  <a:lnTo>
                    <a:pt x="237" y="1129"/>
                  </a:lnTo>
                  <a:lnTo>
                    <a:pt x="222" y="1135"/>
                  </a:lnTo>
                  <a:close/>
                </a:path>
              </a:pathLst>
            </a:custGeom>
            <a:solidFill>
              <a:schemeClr val="bg2">
                <a:lumMod val="60000"/>
                <a:lumOff val="40000"/>
                <a:alpha val="60000"/>
              </a:schemeClr>
            </a:solidFill>
            <a:ln>
              <a:noFill/>
            </a:ln>
          </p:spPr>
          <p:style>
            <a:lnRef idx="0"/>
            <a:fillRef idx="0"/>
            <a:effectRef idx="0"/>
            <a:fontRef idx="minor"/>
          </p:style>
        </p:sp>
        <p:sp>
          <p:nvSpPr>
            <p:cNvPr id="605" name="CustomShape 65"/>
            <p:cNvSpPr/>
            <p:nvPr/>
          </p:nvSpPr>
          <p:spPr>
            <a:xfrm>
              <a:off x="1600200" y="18018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06" name="CustomShape 66"/>
            <p:cNvSpPr/>
            <p:nvPr/>
          </p:nvSpPr>
          <p:spPr>
            <a:xfrm>
              <a:off x="1380960" y="9360"/>
              <a:ext cx="369720" cy="1423800"/>
            </a:xfrm>
            <a:custGeom>
              <a:avLst/>
              <a:gdLst/>
              <a:ahLst/>
              <a:rect l="l" t="t" r="r" b="b"/>
              <a:pathLst>
                <a:path w="234" h="898">
                  <a:moveTo>
                    <a:pt x="219" y="898"/>
                  </a:moveTo>
                  <a:lnTo>
                    <a:pt x="0" y="383"/>
                  </a:lnTo>
                  <a:lnTo>
                    <a:pt x="0" y="0"/>
                  </a:lnTo>
                  <a:lnTo>
                    <a:pt x="15" y="0"/>
                  </a:lnTo>
                  <a:lnTo>
                    <a:pt x="15" y="380"/>
                  </a:lnTo>
                  <a:lnTo>
                    <a:pt x="234" y="892"/>
                  </a:lnTo>
                  <a:lnTo>
                    <a:pt x="219" y="898"/>
                  </a:lnTo>
                  <a:close/>
                </a:path>
              </a:pathLst>
            </a:custGeom>
            <a:solidFill>
              <a:schemeClr val="bg2">
                <a:lumMod val="60000"/>
                <a:lumOff val="40000"/>
                <a:alpha val="60000"/>
              </a:schemeClr>
            </a:solidFill>
            <a:ln>
              <a:noFill/>
            </a:ln>
          </p:spPr>
          <p:style>
            <a:lnRef idx="0"/>
            <a:fillRef idx="0"/>
            <a:effectRef idx="0"/>
            <a:fontRef idx="minor"/>
          </p:style>
        </p:sp>
        <p:sp>
          <p:nvSpPr>
            <p:cNvPr id="607" name="CustomShape 67"/>
            <p:cNvSpPr/>
            <p:nvPr/>
          </p:nvSpPr>
          <p:spPr>
            <a:xfrm>
              <a:off x="1643040" y="0"/>
              <a:ext cx="150480" cy="911160"/>
            </a:xfrm>
            <a:custGeom>
              <a:avLst/>
              <a:gdLst/>
              <a:ahLst/>
              <a:rect l="l" t="t" r="r" b="b"/>
              <a:pathLst>
                <a:path w="96" h="575">
                  <a:moveTo>
                    <a:pt x="96" y="575"/>
                  </a:moveTo>
                  <a:lnTo>
                    <a:pt x="78" y="575"/>
                  </a:lnTo>
                  <a:lnTo>
                    <a:pt x="78" y="192"/>
                  </a:lnTo>
                  <a:lnTo>
                    <a:pt x="0" y="6"/>
                  </a:lnTo>
                  <a:lnTo>
                    <a:pt x="15" y="0"/>
                  </a:lnTo>
                  <a:lnTo>
                    <a:pt x="96" y="189"/>
                  </a:lnTo>
                  <a:lnTo>
                    <a:pt x="96" y="575"/>
                  </a:lnTo>
                  <a:close/>
                </a:path>
              </a:pathLst>
            </a:custGeom>
            <a:solidFill>
              <a:schemeClr val="bg2">
                <a:lumMod val="60000"/>
                <a:lumOff val="40000"/>
                <a:alpha val="60000"/>
              </a:schemeClr>
            </a:solidFill>
            <a:ln>
              <a:noFill/>
            </a:ln>
          </p:spPr>
          <p:style>
            <a:lnRef idx="0"/>
            <a:fillRef idx="0"/>
            <a:effectRef idx="0"/>
            <a:fontRef idx="minor"/>
          </p:style>
        </p:sp>
        <p:sp>
          <p:nvSpPr>
            <p:cNvPr id="608" name="CustomShape 68"/>
            <p:cNvSpPr/>
            <p:nvPr/>
          </p:nvSpPr>
          <p:spPr>
            <a:xfrm>
              <a:off x="1685880" y="14209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09" name="CustomShape 69"/>
            <p:cNvSpPr/>
            <p:nvPr/>
          </p:nvSpPr>
          <p:spPr>
            <a:xfrm>
              <a:off x="1685880" y="9032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10" name="CustomShape 70"/>
            <p:cNvSpPr/>
            <p:nvPr/>
          </p:nvSpPr>
          <p:spPr>
            <a:xfrm>
              <a:off x="1743120" y="4680"/>
              <a:ext cx="417240" cy="520560"/>
            </a:xfrm>
            <a:custGeom>
              <a:avLst/>
              <a:gdLst/>
              <a:ahLst/>
              <a:rect l="l" t="t" r="r" b="b"/>
              <a:pathLst>
                <a:path w="264" h="329">
                  <a:moveTo>
                    <a:pt x="252" y="329"/>
                  </a:moveTo>
                  <a:lnTo>
                    <a:pt x="45" y="120"/>
                  </a:lnTo>
                  <a:lnTo>
                    <a:pt x="0" y="6"/>
                  </a:lnTo>
                  <a:lnTo>
                    <a:pt x="15" y="0"/>
                  </a:lnTo>
                  <a:lnTo>
                    <a:pt x="60" y="111"/>
                  </a:lnTo>
                  <a:lnTo>
                    <a:pt x="264" y="317"/>
                  </a:lnTo>
                  <a:lnTo>
                    <a:pt x="252" y="329"/>
                  </a:lnTo>
                  <a:close/>
                </a:path>
              </a:pathLst>
            </a:custGeom>
            <a:solidFill>
              <a:schemeClr val="bg2">
                <a:lumMod val="60000"/>
                <a:lumOff val="40000"/>
                <a:alpha val="60000"/>
              </a:schemeClr>
            </a:solidFill>
            <a:ln>
              <a:noFill/>
            </a:ln>
          </p:spPr>
          <p:style>
            <a:lnRef idx="0"/>
            <a:fillRef idx="0"/>
            <a:effectRef idx="0"/>
            <a:fontRef idx="minor"/>
          </p:style>
        </p:sp>
        <p:sp>
          <p:nvSpPr>
            <p:cNvPr id="611" name="CustomShape 71"/>
            <p:cNvSpPr/>
            <p:nvPr/>
          </p:nvSpPr>
          <p:spPr>
            <a:xfrm>
              <a:off x="2119320" y="488880"/>
              <a:ext cx="160200" cy="145800"/>
            </a:xfrm>
            <a:custGeom>
              <a:avLst/>
              <a:gdLst/>
              <a:ahLst/>
              <a:rect l="l" t="t"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chemeClr val="bg2">
                <a:lumMod val="60000"/>
                <a:lumOff val="40000"/>
                <a:alpha val="60000"/>
              </a:schemeClr>
            </a:solidFill>
            <a:ln>
              <a:noFill/>
            </a:ln>
          </p:spPr>
          <p:style>
            <a:lnRef idx="0"/>
            <a:fillRef idx="0"/>
            <a:effectRef idx="0"/>
            <a:fontRef idx="minor"/>
          </p:style>
        </p:sp>
        <p:sp>
          <p:nvSpPr>
            <p:cNvPr id="612" name="CustomShape 72"/>
            <p:cNvSpPr/>
            <p:nvPr/>
          </p:nvSpPr>
          <p:spPr>
            <a:xfrm>
              <a:off x="952560" y="4680"/>
              <a:ext cx="150480" cy="906120"/>
            </a:xfrm>
            <a:custGeom>
              <a:avLst/>
              <a:gdLst/>
              <a:ahLst/>
              <a:rect l="l" t="t" r="r" b="b"/>
              <a:pathLst>
                <a:path w="96" h="572">
                  <a:moveTo>
                    <a:pt x="15" y="572"/>
                  </a:moveTo>
                  <a:lnTo>
                    <a:pt x="0" y="572"/>
                  </a:lnTo>
                  <a:lnTo>
                    <a:pt x="0" y="189"/>
                  </a:lnTo>
                  <a:lnTo>
                    <a:pt x="81" y="0"/>
                  </a:lnTo>
                  <a:lnTo>
                    <a:pt x="96" y="6"/>
                  </a:lnTo>
                  <a:lnTo>
                    <a:pt x="15" y="192"/>
                  </a:lnTo>
                  <a:lnTo>
                    <a:pt x="15" y="572"/>
                  </a:lnTo>
                  <a:close/>
                </a:path>
              </a:pathLst>
            </a:custGeom>
            <a:solidFill>
              <a:schemeClr val="bg2">
                <a:lumMod val="60000"/>
                <a:lumOff val="40000"/>
                <a:alpha val="60000"/>
              </a:schemeClr>
            </a:solidFill>
            <a:ln>
              <a:noFill/>
            </a:ln>
          </p:spPr>
          <p:style>
            <a:lnRef idx="0"/>
            <a:fillRef idx="0"/>
            <a:effectRef idx="0"/>
            <a:fontRef idx="minor"/>
          </p:style>
        </p:sp>
        <p:sp>
          <p:nvSpPr>
            <p:cNvPr id="613" name="CustomShape 73"/>
            <p:cNvSpPr/>
            <p:nvPr/>
          </p:nvSpPr>
          <p:spPr>
            <a:xfrm>
              <a:off x="866880" y="9032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14" name="CustomShape 74"/>
            <p:cNvSpPr/>
            <p:nvPr/>
          </p:nvSpPr>
          <p:spPr>
            <a:xfrm>
              <a:off x="890640" y="15541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15" name="CustomShape 75"/>
            <p:cNvSpPr/>
            <p:nvPr/>
          </p:nvSpPr>
          <p:spPr>
            <a:xfrm>
              <a:off x="738360" y="5622840"/>
              <a:ext cx="336240" cy="1214280"/>
            </a:xfrm>
            <a:custGeom>
              <a:avLst/>
              <a:gdLst/>
              <a:ahLst/>
              <a:rect l="l" t="t" r="r" b="b"/>
              <a:pathLst>
                <a:path w="213" h="766">
                  <a:moveTo>
                    <a:pt x="213" y="766"/>
                  </a:moveTo>
                  <a:lnTo>
                    <a:pt x="195" y="766"/>
                  </a:lnTo>
                  <a:lnTo>
                    <a:pt x="195" y="464"/>
                  </a:lnTo>
                  <a:lnTo>
                    <a:pt x="0" y="6"/>
                  </a:lnTo>
                  <a:lnTo>
                    <a:pt x="12" y="0"/>
                  </a:lnTo>
                  <a:lnTo>
                    <a:pt x="213" y="461"/>
                  </a:lnTo>
                  <a:lnTo>
                    <a:pt x="213" y="766"/>
                  </a:lnTo>
                  <a:close/>
                </a:path>
              </a:pathLst>
            </a:custGeom>
            <a:solidFill>
              <a:schemeClr val="bg2">
                <a:lumMod val="60000"/>
                <a:lumOff val="40000"/>
                <a:alpha val="60000"/>
              </a:schemeClr>
            </a:solidFill>
            <a:ln>
              <a:noFill/>
            </a:ln>
          </p:spPr>
          <p:style>
            <a:lnRef idx="0"/>
            <a:fillRef idx="0"/>
            <a:effectRef idx="0"/>
            <a:fontRef idx="minor"/>
          </p:style>
        </p:sp>
        <p:sp>
          <p:nvSpPr>
            <p:cNvPr id="616" name="CustomShape 76"/>
            <p:cNvSpPr/>
            <p:nvPr/>
          </p:nvSpPr>
          <p:spPr>
            <a:xfrm>
              <a:off x="647640" y="5479920"/>
              <a:ext cx="155520" cy="155520"/>
            </a:xfrm>
            <a:custGeom>
              <a:avLst/>
              <a:gdLst/>
              <a:ahLst/>
              <a:rect l="l" t="t"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solidFill>
              <a:schemeClr val="bg2">
                <a:lumMod val="60000"/>
                <a:lumOff val="40000"/>
                <a:alpha val="60000"/>
              </a:schemeClr>
            </a:solidFill>
            <a:ln>
              <a:noFill/>
            </a:ln>
          </p:spPr>
          <p:style>
            <a:lnRef idx="0"/>
            <a:fillRef idx="0"/>
            <a:effectRef idx="0"/>
            <a:fontRef idx="minor"/>
          </p:style>
        </p:sp>
        <p:sp>
          <p:nvSpPr>
            <p:cNvPr id="617" name="CustomShape 77"/>
            <p:cNvSpPr/>
            <p:nvPr/>
          </p:nvSpPr>
          <p:spPr>
            <a:xfrm>
              <a:off x="66600" y="903240"/>
              <a:ext cx="188640" cy="188640"/>
            </a:xfrm>
            <a:custGeom>
              <a:avLst/>
              <a:gdLst/>
              <a:ahLst/>
              <a:rect l="l" t="t"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18" name="CustomShape 78"/>
            <p:cNvSpPr/>
            <p:nvPr/>
          </p:nvSpPr>
          <p:spPr>
            <a:xfrm>
              <a:off x="0" y="3897360"/>
              <a:ext cx="131400" cy="264960"/>
            </a:xfrm>
            <a:custGeom>
              <a:avLst/>
              <a:gdLst/>
              <a:ahLst/>
              <a:rect l="l" t="t" r="r" b="b"/>
              <a:pathLst>
                <a:path w="84" h="168">
                  <a:moveTo>
                    <a:pt x="69" y="168"/>
                  </a:moveTo>
                  <a:lnTo>
                    <a:pt x="0" y="6"/>
                  </a:lnTo>
                  <a:lnTo>
                    <a:pt x="12" y="0"/>
                  </a:lnTo>
                  <a:lnTo>
                    <a:pt x="84" y="162"/>
                  </a:lnTo>
                  <a:lnTo>
                    <a:pt x="69" y="168"/>
                  </a:lnTo>
                  <a:close/>
                </a:path>
              </a:pathLst>
            </a:custGeom>
            <a:solidFill>
              <a:schemeClr val="bg2">
                <a:lumMod val="60000"/>
                <a:lumOff val="40000"/>
                <a:alpha val="60000"/>
              </a:schemeClr>
            </a:solidFill>
            <a:ln>
              <a:noFill/>
            </a:ln>
          </p:spPr>
          <p:style>
            <a:lnRef idx="0"/>
            <a:fillRef idx="0"/>
            <a:effectRef idx="0"/>
            <a:fontRef idx="minor"/>
          </p:style>
        </p:sp>
        <p:sp>
          <p:nvSpPr>
            <p:cNvPr id="619" name="CustomShape 79"/>
            <p:cNvSpPr/>
            <p:nvPr/>
          </p:nvSpPr>
          <p:spPr>
            <a:xfrm>
              <a:off x="66600" y="414972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20" name="CustomShape 80"/>
            <p:cNvSpPr/>
            <p:nvPr/>
          </p:nvSpPr>
          <p:spPr>
            <a:xfrm>
              <a:off x="0" y="1644480"/>
              <a:ext cx="131400" cy="268200"/>
            </a:xfrm>
            <a:custGeom>
              <a:avLst/>
              <a:gdLst/>
              <a:ahLst/>
              <a:rect l="l" t="t" r="r" b="b"/>
              <a:pathLst>
                <a:path w="84" h="170">
                  <a:moveTo>
                    <a:pt x="12" y="170"/>
                  </a:moveTo>
                  <a:lnTo>
                    <a:pt x="0" y="164"/>
                  </a:lnTo>
                  <a:lnTo>
                    <a:pt x="69" y="0"/>
                  </a:lnTo>
                  <a:lnTo>
                    <a:pt x="84" y="6"/>
                  </a:lnTo>
                  <a:lnTo>
                    <a:pt x="12" y="170"/>
                  </a:lnTo>
                  <a:close/>
                </a:path>
              </a:pathLst>
            </a:custGeom>
            <a:solidFill>
              <a:schemeClr val="bg2">
                <a:lumMod val="60000"/>
                <a:lumOff val="40000"/>
                <a:alpha val="60000"/>
              </a:schemeClr>
            </a:solidFill>
            <a:ln>
              <a:noFill/>
            </a:ln>
          </p:spPr>
          <p:style>
            <a:lnRef idx="0"/>
            <a:fillRef idx="0"/>
            <a:effectRef idx="0"/>
            <a:fontRef idx="minor"/>
          </p:style>
        </p:sp>
        <p:sp>
          <p:nvSpPr>
            <p:cNvPr id="621" name="CustomShape 81"/>
            <p:cNvSpPr/>
            <p:nvPr/>
          </p:nvSpPr>
          <p:spPr>
            <a:xfrm>
              <a:off x="66600" y="14684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22" name="CustomShape 82"/>
            <p:cNvSpPr/>
            <p:nvPr/>
          </p:nvSpPr>
          <p:spPr>
            <a:xfrm>
              <a:off x="695160" y="4680"/>
              <a:ext cx="307800" cy="1557000"/>
            </a:xfrm>
            <a:custGeom>
              <a:avLst/>
              <a:gdLst/>
              <a:ahLst/>
              <a:rect l="l" t="t"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chemeClr val="bg2">
                <a:lumMod val="60000"/>
                <a:lumOff val="40000"/>
                <a:alpha val="60000"/>
              </a:schemeClr>
            </a:solidFill>
            <a:ln>
              <a:noFill/>
            </a:ln>
          </p:spPr>
          <p:style>
            <a:lnRef idx="0"/>
            <a:fillRef idx="0"/>
            <a:effectRef idx="0"/>
            <a:fontRef idx="minor"/>
          </p:style>
        </p:sp>
        <p:sp>
          <p:nvSpPr>
            <p:cNvPr id="623" name="CustomShape 83"/>
            <p:cNvSpPr/>
            <p:nvPr/>
          </p:nvSpPr>
          <p:spPr>
            <a:xfrm>
              <a:off x="57240" y="48816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24" name="CustomShape 84"/>
            <p:cNvSpPr/>
            <p:nvPr/>
          </p:nvSpPr>
          <p:spPr>
            <a:xfrm>
              <a:off x="138240" y="5060880"/>
              <a:ext cx="303120" cy="1776240"/>
            </a:xfrm>
            <a:custGeom>
              <a:avLst/>
              <a:gdLst/>
              <a:ahLst/>
              <a:rect l="l" t="t"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solidFill>
              <a:schemeClr val="bg2">
                <a:lumMod val="60000"/>
                <a:lumOff val="40000"/>
                <a:alpha val="60000"/>
              </a:schemeClr>
            </a:solidFill>
            <a:ln>
              <a:noFill/>
            </a:ln>
          </p:spPr>
          <p:style>
            <a:lnRef idx="0"/>
            <a:fillRef idx="0"/>
            <a:effectRef idx="0"/>
            <a:fontRef idx="minor"/>
          </p:style>
        </p:sp>
        <p:sp>
          <p:nvSpPr>
            <p:cNvPr id="625" name="CustomShape 85"/>
            <p:cNvSpPr/>
            <p:nvPr/>
          </p:nvSpPr>
          <p:spPr>
            <a:xfrm>
              <a:off x="561960" y="643104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26" name="CustomShape 86"/>
            <p:cNvSpPr/>
            <p:nvPr/>
          </p:nvSpPr>
          <p:spPr>
            <a:xfrm>
              <a:off x="642960" y="6610320"/>
              <a:ext cx="21960" cy="241200"/>
            </a:xfrm>
            <a:prstGeom prst="rect">
              <a:avLst/>
            </a:prstGeom>
            <a:solidFill>
              <a:schemeClr val="bg2">
                <a:lumMod val="60000"/>
                <a:lumOff val="40000"/>
                <a:alpha val="60000"/>
              </a:schemeClr>
            </a:solidFill>
            <a:ln>
              <a:noFill/>
            </a:ln>
          </p:spPr>
          <p:style>
            <a:lnRef idx="0"/>
            <a:fillRef idx="0"/>
            <a:effectRef idx="0"/>
            <a:fontRef idx="minor"/>
          </p:style>
        </p:sp>
        <p:sp>
          <p:nvSpPr>
            <p:cNvPr id="627" name="CustomShape 87"/>
            <p:cNvSpPr/>
            <p:nvPr/>
          </p:nvSpPr>
          <p:spPr>
            <a:xfrm>
              <a:off x="76320" y="6431040"/>
              <a:ext cx="188640" cy="187200"/>
            </a:xfrm>
            <a:custGeom>
              <a:avLst/>
              <a:gdLst/>
              <a:ahLst/>
              <a:rect l="l" t="t"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28" name="CustomShape 88"/>
            <p:cNvSpPr/>
            <p:nvPr/>
          </p:nvSpPr>
          <p:spPr>
            <a:xfrm>
              <a:off x="0" y="5978520"/>
              <a:ext cx="188640" cy="460080"/>
            </a:xfrm>
            <a:custGeom>
              <a:avLst/>
              <a:gdLst/>
              <a:ahLst/>
              <a:rect l="l" t="t" r="r" b="b"/>
              <a:pathLst>
                <a:path w="120" h="291">
                  <a:moveTo>
                    <a:pt x="120" y="291"/>
                  </a:moveTo>
                  <a:lnTo>
                    <a:pt x="105" y="291"/>
                  </a:lnTo>
                  <a:lnTo>
                    <a:pt x="105" y="114"/>
                  </a:lnTo>
                  <a:lnTo>
                    <a:pt x="0" y="9"/>
                  </a:lnTo>
                  <a:lnTo>
                    <a:pt x="12" y="0"/>
                  </a:lnTo>
                  <a:lnTo>
                    <a:pt x="120" y="108"/>
                  </a:lnTo>
                  <a:lnTo>
                    <a:pt x="120" y="291"/>
                  </a:lnTo>
                  <a:close/>
                </a:path>
              </a:pathLst>
            </a:custGeom>
            <a:solidFill>
              <a:schemeClr val="bg2">
                <a:lumMod val="60000"/>
                <a:lumOff val="40000"/>
                <a:alpha val="60000"/>
              </a:schemeClr>
            </a:solidFill>
            <a:ln>
              <a:noFill/>
            </a:ln>
          </p:spPr>
          <p:style>
            <a:lnRef idx="0"/>
            <a:fillRef idx="0"/>
            <a:effectRef idx="0"/>
            <a:fontRef idx="minor"/>
          </p:style>
        </p:sp>
        <p:sp>
          <p:nvSpPr>
            <p:cNvPr id="629" name="CustomShape 89"/>
            <p:cNvSpPr/>
            <p:nvPr/>
          </p:nvSpPr>
          <p:spPr>
            <a:xfrm>
              <a:off x="1014480" y="1801800"/>
              <a:ext cx="212400" cy="753840"/>
            </a:xfrm>
            <a:custGeom>
              <a:avLst/>
              <a:gdLst/>
              <a:ahLst/>
              <a:rect l="l" t="t" r="r" b="b"/>
              <a:pathLst>
                <a:path w="135" h="476">
                  <a:moveTo>
                    <a:pt x="12" y="476"/>
                  </a:moveTo>
                  <a:lnTo>
                    <a:pt x="0" y="476"/>
                  </a:lnTo>
                  <a:lnTo>
                    <a:pt x="0" y="128"/>
                  </a:lnTo>
                  <a:lnTo>
                    <a:pt x="126" y="0"/>
                  </a:lnTo>
                  <a:lnTo>
                    <a:pt x="135" y="9"/>
                  </a:lnTo>
                  <a:lnTo>
                    <a:pt x="12" y="131"/>
                  </a:lnTo>
                  <a:lnTo>
                    <a:pt x="12" y="476"/>
                  </a:lnTo>
                  <a:close/>
                </a:path>
              </a:pathLst>
            </a:custGeom>
            <a:solidFill>
              <a:schemeClr val="bg2">
                <a:lumMod val="60000"/>
                <a:lumOff val="40000"/>
                <a:alpha val="60000"/>
              </a:schemeClr>
            </a:solidFill>
            <a:ln>
              <a:noFill/>
            </a:ln>
          </p:spPr>
          <p:style>
            <a:lnRef idx="0"/>
            <a:fillRef idx="0"/>
            <a:effectRef idx="0"/>
            <a:fontRef idx="minor"/>
          </p:style>
        </p:sp>
        <p:sp>
          <p:nvSpPr>
            <p:cNvPr id="630" name="CustomShape 90"/>
            <p:cNvSpPr/>
            <p:nvPr/>
          </p:nvSpPr>
          <p:spPr>
            <a:xfrm>
              <a:off x="938160" y="2548080"/>
              <a:ext cx="164880" cy="158400"/>
            </a:xfrm>
            <a:custGeom>
              <a:avLst/>
              <a:gdLst/>
              <a:ahLst/>
              <a:rect l="l" t="t"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chemeClr val="bg2">
                <a:lumMod val="60000"/>
                <a:lumOff val="40000"/>
                <a:alpha val="60000"/>
              </a:schemeClr>
            </a:solidFill>
            <a:ln>
              <a:noFill/>
            </a:ln>
          </p:spPr>
          <p:style>
            <a:lnRef idx="0"/>
            <a:fillRef idx="0"/>
            <a:effectRef idx="0"/>
            <a:fontRef idx="minor"/>
          </p:style>
        </p:sp>
        <p:sp>
          <p:nvSpPr>
            <p:cNvPr id="631" name="CustomShape 91"/>
            <p:cNvSpPr/>
            <p:nvPr/>
          </p:nvSpPr>
          <p:spPr>
            <a:xfrm>
              <a:off x="595440" y="4680"/>
              <a:ext cx="636480" cy="4024080"/>
            </a:xfrm>
            <a:custGeom>
              <a:avLst/>
              <a:gdLst/>
              <a:ahLst/>
              <a:rect l="l" t="t"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chemeClr val="bg2">
                <a:lumMod val="60000"/>
                <a:lumOff val="40000"/>
                <a:alpha val="60000"/>
              </a:schemeClr>
            </a:solidFill>
            <a:ln>
              <a:noFill/>
            </a:ln>
          </p:spPr>
          <p:style>
            <a:lnRef idx="0"/>
            <a:fillRef idx="0"/>
            <a:effectRef idx="0"/>
            <a:fontRef idx="minor"/>
          </p:style>
        </p:sp>
        <p:sp>
          <p:nvSpPr>
            <p:cNvPr id="632" name="CustomShape 92"/>
            <p:cNvSpPr/>
            <p:nvPr/>
          </p:nvSpPr>
          <p:spPr>
            <a:xfrm>
              <a:off x="1224000" y="1382760"/>
              <a:ext cx="141120" cy="474480"/>
            </a:xfrm>
            <a:custGeom>
              <a:avLst/>
              <a:gdLst/>
              <a:ahLst/>
              <a:rect l="l" t="t" r="r" b="b"/>
              <a:pathLst>
                <a:path w="90" h="300">
                  <a:moveTo>
                    <a:pt x="90" y="300"/>
                  </a:moveTo>
                  <a:lnTo>
                    <a:pt x="78" y="300"/>
                  </a:lnTo>
                  <a:lnTo>
                    <a:pt x="78" y="84"/>
                  </a:lnTo>
                  <a:lnTo>
                    <a:pt x="0" y="9"/>
                  </a:lnTo>
                  <a:lnTo>
                    <a:pt x="9" y="0"/>
                  </a:lnTo>
                  <a:lnTo>
                    <a:pt x="90" y="81"/>
                  </a:lnTo>
                  <a:lnTo>
                    <a:pt x="90" y="300"/>
                  </a:lnTo>
                  <a:close/>
                </a:path>
              </a:pathLst>
            </a:custGeom>
            <a:solidFill>
              <a:schemeClr val="bg2">
                <a:lumMod val="60000"/>
                <a:lumOff val="40000"/>
                <a:alpha val="60000"/>
              </a:schemeClr>
            </a:solidFill>
            <a:ln>
              <a:noFill/>
            </a:ln>
          </p:spPr>
          <p:style>
            <a:lnRef idx="0"/>
            <a:fillRef idx="0"/>
            <a:effectRef idx="0"/>
            <a:fontRef idx="minor"/>
          </p:style>
        </p:sp>
        <p:sp>
          <p:nvSpPr>
            <p:cNvPr id="633" name="CustomShape 93"/>
            <p:cNvSpPr/>
            <p:nvPr/>
          </p:nvSpPr>
          <p:spPr>
            <a:xfrm>
              <a:off x="1300320" y="1849320"/>
              <a:ext cx="107640" cy="106200"/>
            </a:xfrm>
            <a:custGeom>
              <a:avLst/>
              <a:gdLst/>
              <a:ahLst/>
              <a:rect l="l" t="t"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bg2">
                <a:lumMod val="60000"/>
                <a:lumOff val="40000"/>
                <a:alpha val="60000"/>
              </a:schemeClr>
            </a:solidFill>
            <a:ln>
              <a:noFill/>
            </a:ln>
          </p:spPr>
          <p:style>
            <a:lnRef idx="0"/>
            <a:fillRef idx="0"/>
            <a:effectRef idx="0"/>
            <a:fontRef idx="minor"/>
          </p:style>
        </p:sp>
        <p:sp>
          <p:nvSpPr>
            <p:cNvPr id="634" name="CustomShape 94"/>
            <p:cNvSpPr/>
            <p:nvPr/>
          </p:nvSpPr>
          <p:spPr>
            <a:xfrm>
              <a:off x="281160" y="3417840"/>
              <a:ext cx="141120" cy="473040"/>
            </a:xfrm>
            <a:custGeom>
              <a:avLst/>
              <a:gdLst/>
              <a:ahLst/>
              <a:rect l="l" t="t" r="r" b="b"/>
              <a:pathLst>
                <a:path w="90" h="299">
                  <a:moveTo>
                    <a:pt x="12" y="299"/>
                  </a:moveTo>
                  <a:lnTo>
                    <a:pt x="0" y="299"/>
                  </a:lnTo>
                  <a:lnTo>
                    <a:pt x="0" y="80"/>
                  </a:lnTo>
                  <a:lnTo>
                    <a:pt x="81" y="0"/>
                  </a:lnTo>
                  <a:lnTo>
                    <a:pt x="90" y="8"/>
                  </a:lnTo>
                  <a:lnTo>
                    <a:pt x="12" y="83"/>
                  </a:lnTo>
                  <a:lnTo>
                    <a:pt x="12" y="299"/>
                  </a:lnTo>
                  <a:close/>
                </a:path>
              </a:pathLst>
            </a:custGeom>
            <a:solidFill>
              <a:schemeClr val="bg2">
                <a:lumMod val="60000"/>
                <a:lumOff val="40000"/>
                <a:alpha val="60000"/>
              </a:schemeClr>
            </a:solidFill>
            <a:ln>
              <a:noFill/>
            </a:ln>
          </p:spPr>
          <p:style>
            <a:lnRef idx="0"/>
            <a:fillRef idx="0"/>
            <a:effectRef idx="0"/>
            <a:fontRef idx="minor"/>
          </p:style>
        </p:sp>
        <p:sp>
          <p:nvSpPr>
            <p:cNvPr id="635" name="CustomShape 95"/>
            <p:cNvSpPr/>
            <p:nvPr/>
          </p:nvSpPr>
          <p:spPr>
            <a:xfrm>
              <a:off x="237960" y="3882960"/>
              <a:ext cx="107640" cy="107640"/>
            </a:xfrm>
            <a:custGeom>
              <a:avLst/>
              <a:gdLst/>
              <a:ahLst/>
              <a:rect l="l" t="t"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chemeClr val="bg2">
                <a:lumMod val="60000"/>
                <a:lumOff val="40000"/>
                <a:alpha val="60000"/>
              </a:schemeClr>
            </a:solidFill>
            <a:ln>
              <a:noFill/>
            </a:ln>
          </p:spPr>
          <p:style>
            <a:lnRef idx="0"/>
            <a:fillRef idx="0"/>
            <a:effectRef idx="0"/>
            <a:fontRef idx="minor"/>
          </p:style>
        </p:sp>
        <p:sp>
          <p:nvSpPr>
            <p:cNvPr id="636" name="CustomShape 96"/>
            <p:cNvSpPr/>
            <p:nvPr/>
          </p:nvSpPr>
          <p:spPr>
            <a:xfrm>
              <a:off x="4680" y="2166840"/>
              <a:ext cx="112680" cy="450720"/>
            </a:xfrm>
            <a:custGeom>
              <a:avLst/>
              <a:gdLst/>
              <a:ahLst/>
              <a:rect l="l" t="t" r="r" b="b"/>
              <a:pathLst>
                <a:path w="72" h="285">
                  <a:moveTo>
                    <a:pt x="6" y="285"/>
                  </a:moveTo>
                  <a:lnTo>
                    <a:pt x="0" y="276"/>
                  </a:lnTo>
                  <a:lnTo>
                    <a:pt x="60" y="216"/>
                  </a:lnTo>
                  <a:lnTo>
                    <a:pt x="60" y="0"/>
                  </a:lnTo>
                  <a:lnTo>
                    <a:pt x="72" y="0"/>
                  </a:lnTo>
                  <a:lnTo>
                    <a:pt x="72" y="222"/>
                  </a:lnTo>
                  <a:lnTo>
                    <a:pt x="6" y="285"/>
                  </a:lnTo>
                  <a:close/>
                </a:path>
              </a:pathLst>
            </a:custGeom>
            <a:solidFill>
              <a:schemeClr val="bg2">
                <a:lumMod val="60000"/>
                <a:lumOff val="40000"/>
                <a:alpha val="60000"/>
              </a:schemeClr>
            </a:solidFill>
            <a:ln>
              <a:noFill/>
            </a:ln>
          </p:spPr>
          <p:style>
            <a:lnRef idx="0"/>
            <a:fillRef idx="0"/>
            <a:effectRef idx="0"/>
            <a:fontRef idx="minor"/>
          </p:style>
        </p:sp>
        <p:sp>
          <p:nvSpPr>
            <p:cNvPr id="637" name="CustomShape 97"/>
            <p:cNvSpPr/>
            <p:nvPr/>
          </p:nvSpPr>
          <p:spPr>
            <a:xfrm>
              <a:off x="52560" y="2066760"/>
              <a:ext cx="107640" cy="107640"/>
            </a:xfrm>
            <a:custGeom>
              <a:avLst/>
              <a:gdLst/>
              <a:ahLst/>
              <a:rect l="l" t="t"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chemeClr val="bg2">
                <a:lumMod val="60000"/>
                <a:lumOff val="40000"/>
                <a:alpha val="60000"/>
              </a:schemeClr>
            </a:solidFill>
            <a:ln>
              <a:noFill/>
            </a:ln>
          </p:spPr>
          <p:style>
            <a:lnRef idx="0"/>
            <a:fillRef idx="0"/>
            <a:effectRef idx="0"/>
            <a:fontRef idx="minor"/>
          </p:style>
        </p:sp>
        <p:sp>
          <p:nvSpPr>
            <p:cNvPr id="638" name="CustomShape 98"/>
            <p:cNvSpPr/>
            <p:nvPr/>
          </p:nvSpPr>
          <p:spPr>
            <a:xfrm>
              <a:off x="1228680" y="4662360"/>
              <a:ext cx="21960" cy="2179440"/>
            </a:xfrm>
            <a:prstGeom prst="rect">
              <a:avLst/>
            </a:prstGeom>
            <a:solidFill>
              <a:schemeClr val="bg2">
                <a:lumMod val="60000"/>
                <a:lumOff val="40000"/>
                <a:alpha val="60000"/>
              </a:schemeClr>
            </a:solidFill>
            <a:ln>
              <a:noFill/>
            </a:ln>
          </p:spPr>
          <p:style>
            <a:lnRef idx="0"/>
            <a:fillRef idx="0"/>
            <a:effectRef idx="0"/>
            <a:fontRef idx="minor"/>
          </p:style>
        </p:sp>
        <p:sp>
          <p:nvSpPr>
            <p:cNvPr id="639" name="CustomShape 99"/>
            <p:cNvSpPr/>
            <p:nvPr/>
          </p:nvSpPr>
          <p:spPr>
            <a:xfrm>
              <a:off x="1319040" y="5041800"/>
              <a:ext cx="369720" cy="1800000"/>
            </a:xfrm>
            <a:custGeom>
              <a:avLst/>
              <a:gdLst/>
              <a:ahLst/>
              <a:rect l="l" t="t" r="r" b="b"/>
              <a:pathLst>
                <a:path w="234" h="1135">
                  <a:moveTo>
                    <a:pt x="15" y="1135"/>
                  </a:moveTo>
                  <a:lnTo>
                    <a:pt x="0" y="1135"/>
                  </a:lnTo>
                  <a:lnTo>
                    <a:pt x="0" y="515"/>
                  </a:lnTo>
                  <a:lnTo>
                    <a:pt x="0" y="512"/>
                  </a:lnTo>
                  <a:lnTo>
                    <a:pt x="219" y="0"/>
                  </a:lnTo>
                  <a:lnTo>
                    <a:pt x="234" y="6"/>
                  </a:lnTo>
                  <a:lnTo>
                    <a:pt x="15" y="518"/>
                  </a:lnTo>
                  <a:lnTo>
                    <a:pt x="15" y="1135"/>
                  </a:lnTo>
                  <a:close/>
                </a:path>
              </a:pathLst>
            </a:custGeom>
            <a:solidFill>
              <a:schemeClr val="bg2">
                <a:lumMod val="60000"/>
                <a:lumOff val="40000"/>
                <a:alpha val="60000"/>
              </a:schemeClr>
            </a:solidFill>
            <a:ln>
              <a:noFill/>
            </a:ln>
          </p:spPr>
          <p:style>
            <a:lnRef idx="0"/>
            <a:fillRef idx="0"/>
            <a:effectRef idx="0"/>
            <a:fontRef idx="minor"/>
          </p:style>
        </p:sp>
        <p:sp>
          <p:nvSpPr>
            <p:cNvPr id="640" name="CustomShape 100"/>
            <p:cNvSpPr/>
            <p:nvPr/>
          </p:nvSpPr>
          <p:spPr>
            <a:xfrm>
              <a:off x="1147680" y="4481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41" name="CustomShape 101"/>
            <p:cNvSpPr/>
            <p:nvPr/>
          </p:nvSpPr>
          <p:spPr>
            <a:xfrm>
              <a:off x="819000" y="3983040"/>
              <a:ext cx="345960" cy="2858760"/>
            </a:xfrm>
            <a:custGeom>
              <a:avLst/>
              <a:gdLst/>
              <a:ahLst/>
              <a:rect l="l" t="t" r="r" b="b"/>
              <a:pathLst>
                <a:path w="219" h="1802">
                  <a:moveTo>
                    <a:pt x="219" y="1802"/>
                  </a:moveTo>
                  <a:lnTo>
                    <a:pt x="201" y="1802"/>
                  </a:lnTo>
                  <a:lnTo>
                    <a:pt x="201" y="1185"/>
                  </a:lnTo>
                  <a:lnTo>
                    <a:pt x="0" y="3"/>
                  </a:lnTo>
                  <a:lnTo>
                    <a:pt x="15" y="0"/>
                  </a:lnTo>
                  <a:lnTo>
                    <a:pt x="219" y="1185"/>
                  </a:lnTo>
                  <a:lnTo>
                    <a:pt x="219" y="1802"/>
                  </a:lnTo>
                  <a:close/>
                </a:path>
              </a:pathLst>
            </a:custGeom>
            <a:solidFill>
              <a:schemeClr val="bg2">
                <a:lumMod val="60000"/>
                <a:lumOff val="40000"/>
                <a:alpha val="60000"/>
              </a:schemeClr>
            </a:solidFill>
            <a:ln>
              <a:noFill/>
            </a:ln>
          </p:spPr>
          <p:style>
            <a:lnRef idx="0"/>
            <a:fillRef idx="0"/>
            <a:effectRef idx="0"/>
            <a:fontRef idx="minor"/>
          </p:style>
        </p:sp>
        <p:sp>
          <p:nvSpPr>
            <p:cNvPr id="642" name="CustomShape 102"/>
            <p:cNvSpPr/>
            <p:nvPr/>
          </p:nvSpPr>
          <p:spPr>
            <a:xfrm>
              <a:off x="728640" y="380700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43" name="CustomShape 103"/>
            <p:cNvSpPr/>
            <p:nvPr/>
          </p:nvSpPr>
          <p:spPr>
            <a:xfrm>
              <a:off x="1623960" y="4867200"/>
              <a:ext cx="188640" cy="18720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44" name="CustomShape 104"/>
            <p:cNvSpPr/>
            <p:nvPr/>
          </p:nvSpPr>
          <p:spPr>
            <a:xfrm>
              <a:off x="1405080" y="5423040"/>
              <a:ext cx="369720" cy="1423800"/>
            </a:xfrm>
            <a:custGeom>
              <a:avLst/>
              <a:gdLst/>
              <a:ahLst/>
              <a:rect l="l" t="t" r="r" b="b"/>
              <a:pathLst>
                <a:path w="234" h="898">
                  <a:moveTo>
                    <a:pt x="18" y="898"/>
                  </a:moveTo>
                  <a:lnTo>
                    <a:pt x="0" y="898"/>
                  </a:lnTo>
                  <a:lnTo>
                    <a:pt x="0" y="515"/>
                  </a:lnTo>
                  <a:lnTo>
                    <a:pt x="0" y="512"/>
                  </a:lnTo>
                  <a:lnTo>
                    <a:pt x="222" y="0"/>
                  </a:lnTo>
                  <a:lnTo>
                    <a:pt x="234" y="6"/>
                  </a:lnTo>
                  <a:lnTo>
                    <a:pt x="18" y="518"/>
                  </a:lnTo>
                  <a:lnTo>
                    <a:pt x="18" y="898"/>
                  </a:lnTo>
                  <a:close/>
                </a:path>
              </a:pathLst>
            </a:custGeom>
            <a:solidFill>
              <a:schemeClr val="bg2">
                <a:lumMod val="60000"/>
                <a:lumOff val="40000"/>
                <a:alpha val="60000"/>
              </a:schemeClr>
            </a:solidFill>
            <a:ln>
              <a:noFill/>
            </a:ln>
          </p:spPr>
          <p:style>
            <a:lnRef idx="0"/>
            <a:fillRef idx="0"/>
            <a:effectRef idx="0"/>
            <a:fontRef idx="minor"/>
          </p:style>
        </p:sp>
        <p:sp>
          <p:nvSpPr>
            <p:cNvPr id="645" name="CustomShape 105"/>
            <p:cNvSpPr/>
            <p:nvPr/>
          </p:nvSpPr>
          <p:spPr>
            <a:xfrm>
              <a:off x="1666800" y="5945040"/>
              <a:ext cx="150480" cy="911160"/>
            </a:xfrm>
            <a:custGeom>
              <a:avLst/>
              <a:gdLst/>
              <a:ahLst/>
              <a:rect l="l" t="t" r="r" b="b"/>
              <a:pathLst>
                <a:path w="96" h="575">
                  <a:moveTo>
                    <a:pt x="15" y="575"/>
                  </a:moveTo>
                  <a:lnTo>
                    <a:pt x="0" y="569"/>
                  </a:lnTo>
                  <a:lnTo>
                    <a:pt x="81" y="383"/>
                  </a:lnTo>
                  <a:lnTo>
                    <a:pt x="81" y="0"/>
                  </a:lnTo>
                  <a:lnTo>
                    <a:pt x="96" y="0"/>
                  </a:lnTo>
                  <a:lnTo>
                    <a:pt x="96" y="386"/>
                  </a:lnTo>
                  <a:lnTo>
                    <a:pt x="15" y="575"/>
                  </a:lnTo>
                  <a:close/>
                </a:path>
              </a:pathLst>
            </a:custGeom>
            <a:solidFill>
              <a:schemeClr val="bg2">
                <a:lumMod val="60000"/>
                <a:lumOff val="40000"/>
                <a:alpha val="60000"/>
              </a:schemeClr>
            </a:solidFill>
            <a:ln>
              <a:noFill/>
            </a:ln>
          </p:spPr>
          <p:style>
            <a:lnRef idx="0"/>
            <a:fillRef idx="0"/>
            <a:effectRef idx="0"/>
            <a:fontRef idx="minor"/>
          </p:style>
        </p:sp>
        <p:sp>
          <p:nvSpPr>
            <p:cNvPr id="646" name="CustomShape 106"/>
            <p:cNvSpPr/>
            <p:nvPr/>
          </p:nvSpPr>
          <p:spPr>
            <a:xfrm>
              <a:off x="1709640" y="524664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47" name="CustomShape 107"/>
            <p:cNvSpPr/>
            <p:nvPr/>
          </p:nvSpPr>
          <p:spPr>
            <a:xfrm>
              <a:off x="1709640" y="5764320"/>
              <a:ext cx="188640" cy="188640"/>
            </a:xfrm>
            <a:custGeom>
              <a:avLst/>
              <a:gdLst/>
              <a:ahLst/>
              <a:rect l="l" t="t"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bg2">
                <a:lumMod val="60000"/>
                <a:lumOff val="40000"/>
                <a:alpha val="60000"/>
              </a:schemeClr>
            </a:solidFill>
            <a:ln>
              <a:noFill/>
            </a:ln>
          </p:spPr>
          <p:style>
            <a:lnRef idx="0"/>
            <a:fillRef idx="0"/>
            <a:effectRef idx="0"/>
            <a:fontRef idx="minor"/>
          </p:style>
        </p:sp>
        <p:sp>
          <p:nvSpPr>
            <p:cNvPr id="648" name="CustomShape 108"/>
            <p:cNvSpPr/>
            <p:nvPr/>
          </p:nvSpPr>
          <p:spPr>
            <a:xfrm>
              <a:off x="1766880" y="6330960"/>
              <a:ext cx="417240" cy="525240"/>
            </a:xfrm>
            <a:custGeom>
              <a:avLst/>
              <a:gdLst/>
              <a:ahLst/>
              <a:rect l="l" t="t" r="r" b="b"/>
              <a:pathLst>
                <a:path w="264" h="332">
                  <a:moveTo>
                    <a:pt x="12" y="332"/>
                  </a:moveTo>
                  <a:lnTo>
                    <a:pt x="0" y="326"/>
                  </a:lnTo>
                  <a:lnTo>
                    <a:pt x="45" y="206"/>
                  </a:lnTo>
                  <a:lnTo>
                    <a:pt x="255" y="0"/>
                  </a:lnTo>
                  <a:lnTo>
                    <a:pt x="264" y="12"/>
                  </a:lnTo>
                  <a:lnTo>
                    <a:pt x="60" y="215"/>
                  </a:lnTo>
                  <a:lnTo>
                    <a:pt x="12" y="332"/>
                  </a:lnTo>
                  <a:close/>
                </a:path>
              </a:pathLst>
            </a:custGeom>
            <a:solidFill>
              <a:schemeClr val="bg2">
                <a:lumMod val="60000"/>
                <a:lumOff val="40000"/>
                <a:alpha val="60000"/>
              </a:schemeClr>
            </a:solidFill>
            <a:ln>
              <a:noFill/>
            </a:ln>
          </p:spPr>
          <p:style>
            <a:lnRef idx="0"/>
            <a:fillRef idx="0"/>
            <a:effectRef idx="0"/>
            <a:fontRef idx="minor"/>
          </p:style>
        </p:sp>
        <p:sp>
          <p:nvSpPr>
            <p:cNvPr id="649" name="CustomShape 109"/>
            <p:cNvSpPr/>
            <p:nvPr/>
          </p:nvSpPr>
          <p:spPr>
            <a:xfrm>
              <a:off x="2147760" y="6221520"/>
              <a:ext cx="155520" cy="145800"/>
            </a:xfrm>
            <a:custGeom>
              <a:avLst/>
              <a:gdLst/>
              <a:ahLst/>
              <a:rect l="l" t="t"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solidFill>
              <a:schemeClr val="bg2">
                <a:lumMod val="60000"/>
                <a:lumOff val="40000"/>
                <a:alpha val="60000"/>
              </a:schemeClr>
            </a:solidFill>
            <a:ln>
              <a:noFill/>
            </a:ln>
          </p:spPr>
          <p:style>
            <a:lnRef idx="0"/>
            <a:fillRef idx="0"/>
            <a:effectRef idx="0"/>
            <a:fontRef idx="minor"/>
          </p:style>
        </p:sp>
        <p:sp>
          <p:nvSpPr>
            <p:cNvPr id="650" name="CustomShape 110"/>
            <p:cNvSpPr/>
            <p:nvPr/>
          </p:nvSpPr>
          <p:spPr>
            <a:xfrm>
              <a:off x="504720" y="9360"/>
              <a:ext cx="231480" cy="5101920"/>
            </a:xfrm>
            <a:custGeom>
              <a:avLst/>
              <a:gdLst/>
              <a:ahLst/>
              <a:rect l="l" t="t"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chemeClr val="bg2">
                <a:lumMod val="60000"/>
                <a:lumOff val="40000"/>
                <a:alpha val="60000"/>
              </a:schemeClr>
            </a:solidFill>
            <a:ln>
              <a:noFill/>
            </a:ln>
          </p:spPr>
          <p:style>
            <a:lnRef idx="0"/>
            <a:fillRef idx="0"/>
            <a:effectRef idx="0"/>
            <a:fontRef idx="minor"/>
          </p:style>
        </p:sp>
        <p:sp>
          <p:nvSpPr>
            <p:cNvPr id="651" name="CustomShape 111"/>
            <p:cNvSpPr/>
            <p:nvPr/>
          </p:nvSpPr>
          <p:spPr>
            <a:xfrm>
              <a:off x="633240" y="5103720"/>
              <a:ext cx="183960" cy="183960"/>
            </a:xfrm>
            <a:custGeom>
              <a:avLst/>
              <a:gdLst/>
              <a:ahLst/>
              <a:rect l="l" t="t"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chemeClr val="bg2">
                <a:lumMod val="60000"/>
                <a:lumOff val="40000"/>
                <a:alpha val="60000"/>
              </a:schemeClr>
            </a:solidFill>
            <a:ln>
              <a:noFill/>
            </a:ln>
          </p:spPr>
          <p:style>
            <a:lnRef idx="0"/>
            <a:fillRef idx="0"/>
            <a:effectRef idx="0"/>
            <a:fontRef idx="minor"/>
          </p:style>
        </p:sp>
      </p:grpSp>
      <p:sp>
        <p:nvSpPr>
          <p:cNvPr id="652" name="CustomShape 112"/>
          <p:cNvSpPr/>
          <p:nvPr/>
        </p:nvSpPr>
        <p:spPr>
          <a:xfrm>
            <a:off x="2592000" y="0"/>
            <a:ext cx="9599040" cy="6846840"/>
          </a:xfrm>
          <a:prstGeom prst="round2DiagRect">
            <a:avLst>
              <a:gd name="adj1" fmla="val 0"/>
              <a:gd name="adj2" fmla="val 0"/>
            </a:avLst>
          </a:prstGeom>
          <a:solidFill>
            <a:srgbClr val="5983b0"/>
          </a:solidFill>
          <a:ln w="19080">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653" name="CustomShape 113"/>
          <p:cNvSpPr/>
          <p:nvPr/>
        </p:nvSpPr>
        <p:spPr>
          <a:xfrm>
            <a:off x="2880000" y="93240"/>
            <a:ext cx="9263880" cy="1971720"/>
          </a:xfrm>
          <a:prstGeom prst="rect">
            <a:avLst/>
          </a:prstGeom>
          <a:noFill/>
          <a:ln>
            <a:noFill/>
          </a:ln>
        </p:spPr>
        <p:style>
          <a:lnRef idx="0"/>
          <a:fillRef idx="0"/>
          <a:effectRef idx="0"/>
          <a:fontRef idx="minor"/>
        </p:style>
        <p:txBody>
          <a:bodyPr lIns="90000" rIns="90000" tIns="45000" bIns="45000" anchor="ctr">
            <a:normAutofit/>
          </a:bodyPr>
          <a:p>
            <a:pPr>
              <a:lnSpc>
                <a:spcPct val="90000"/>
              </a:lnSpc>
            </a:pPr>
            <a:r>
              <a:rPr b="0" lang="en-US" sz="3600" spc="-1" strike="noStrike" cap="all">
                <a:solidFill>
                  <a:srgbClr val="ffffff"/>
                </a:solidFill>
                <a:latin typeface="Tw Cen MT"/>
                <a:ea typeface="DejaVu Sans"/>
              </a:rPr>
              <a:t>Contact access &amp; tracing system</a:t>
            </a:r>
            <a:endParaRPr b="0" lang="en-ZA" sz="3600" spc="-1" strike="noStrike">
              <a:latin typeface="Arial"/>
            </a:endParaRPr>
          </a:p>
        </p:txBody>
      </p:sp>
      <p:sp>
        <p:nvSpPr>
          <p:cNvPr id="654" name="CustomShape 114"/>
          <p:cNvSpPr/>
          <p:nvPr/>
        </p:nvSpPr>
        <p:spPr>
          <a:xfrm>
            <a:off x="3240000" y="1971000"/>
            <a:ext cx="8351640" cy="4147920"/>
          </a:xfrm>
          <a:prstGeom prst="rect">
            <a:avLst/>
          </a:prstGeom>
          <a:noFill/>
          <a:ln>
            <a:noFill/>
          </a:ln>
        </p:spPr>
        <p:style>
          <a:lnRef idx="0"/>
          <a:fillRef idx="0"/>
          <a:effectRef idx="0"/>
          <a:fontRef idx="minor"/>
        </p:style>
        <p:txBody>
          <a:bodyPr lIns="90000" rIns="90000" tIns="45000" bIns="45000" anchor="ctr">
            <a:normAutofit fontScale="86000"/>
          </a:bodyPr>
          <a:p>
            <a:pPr marL="216000" indent="-215640">
              <a:lnSpc>
                <a:spcPct val="120000"/>
              </a:lnSpc>
              <a:spcBef>
                <a:spcPts val="1001"/>
              </a:spcBef>
              <a:buClr>
                <a:srgbClr val="ffffff"/>
              </a:buClr>
              <a:buFont typeface="Wingdings" charset="2"/>
              <a:buChar char=""/>
              <a:tabLst>
                <a:tab algn="l" pos="0"/>
              </a:tabLst>
            </a:pPr>
            <a:r>
              <a:rPr b="0" lang="en-US" sz="2000" spc="-1" strike="noStrike" cap="all">
                <a:solidFill>
                  <a:srgbClr val="ffffff"/>
                </a:solidFill>
                <a:latin typeface="Tw Cen MT"/>
                <a:ea typeface="DejaVu Sans"/>
              </a:rPr>
              <a:t>Cloud based </a:t>
            </a:r>
            <a:endParaRPr b="0" lang="en-ZA" sz="2000" spc="-1" strike="noStrike">
              <a:latin typeface="Arial"/>
            </a:endParaRPr>
          </a:p>
          <a:p>
            <a:pPr marL="216000" indent="-215640">
              <a:lnSpc>
                <a:spcPct val="120000"/>
              </a:lnSpc>
              <a:spcBef>
                <a:spcPts val="1001"/>
              </a:spcBef>
              <a:buClr>
                <a:srgbClr val="ffffff"/>
              </a:buClr>
              <a:buFont typeface="Wingdings" charset="2"/>
              <a:buChar char=""/>
              <a:tabLst>
                <a:tab algn="l" pos="0"/>
              </a:tabLst>
            </a:pPr>
            <a:r>
              <a:rPr b="0" lang="en-US" sz="2000" spc="-1" strike="noStrike" cap="all">
                <a:solidFill>
                  <a:srgbClr val="ffffff"/>
                </a:solidFill>
                <a:latin typeface="Tw Cen MT"/>
                <a:ea typeface="DejaVu Sans"/>
              </a:rPr>
              <a:t>Industry standard forms solution</a:t>
            </a:r>
            <a:endParaRPr b="0" lang="en-ZA" sz="2000" spc="-1" strike="noStrike">
              <a:latin typeface="Arial"/>
            </a:endParaRPr>
          </a:p>
          <a:p>
            <a:pPr marL="216000" indent="-215640">
              <a:lnSpc>
                <a:spcPct val="120000"/>
              </a:lnSpc>
              <a:spcBef>
                <a:spcPts val="1001"/>
              </a:spcBef>
              <a:buClr>
                <a:srgbClr val="ffffff"/>
              </a:buClr>
              <a:buFont typeface="Wingdings" charset="2"/>
              <a:buChar char=""/>
              <a:tabLst>
                <a:tab algn="l" pos="0"/>
              </a:tabLst>
            </a:pPr>
            <a:r>
              <a:rPr b="0" lang="en-US" sz="2000" spc="-1" strike="noStrike" cap="all">
                <a:solidFill>
                  <a:srgbClr val="ffffff"/>
                </a:solidFill>
                <a:latin typeface="Tw Cen MT"/>
                <a:ea typeface="DejaVu Sans"/>
              </a:rPr>
              <a:t>Built  on leading messaging platform for flexible message and notification routing</a:t>
            </a:r>
            <a:endParaRPr b="0" lang="en-ZA" sz="2000" spc="-1" strike="noStrike">
              <a:latin typeface="Arial"/>
            </a:endParaRPr>
          </a:p>
          <a:p>
            <a:pPr marL="216000" indent="-215640">
              <a:lnSpc>
                <a:spcPct val="120000"/>
              </a:lnSpc>
              <a:spcBef>
                <a:spcPts val="1001"/>
              </a:spcBef>
              <a:buClr>
                <a:srgbClr val="ffffff"/>
              </a:buClr>
              <a:buFont typeface="Wingdings" charset="2"/>
              <a:buChar char=""/>
              <a:tabLst>
                <a:tab algn="l" pos="0"/>
              </a:tabLst>
            </a:pPr>
            <a:r>
              <a:rPr b="0" lang="en-US" sz="2000" spc="-1" strike="noStrike" cap="all">
                <a:solidFill>
                  <a:srgbClr val="ffffff"/>
                </a:solidFill>
                <a:latin typeface="Tw Cen MT"/>
                <a:ea typeface="DejaVu Sans"/>
              </a:rPr>
              <a:t>Open and secure storage technology</a:t>
            </a:r>
            <a:endParaRPr b="0" lang="en-ZA" sz="2000" spc="-1" strike="noStrike">
              <a:latin typeface="Arial"/>
            </a:endParaRPr>
          </a:p>
          <a:p>
            <a:pPr marL="216000" indent="-215640">
              <a:lnSpc>
                <a:spcPct val="120000"/>
              </a:lnSpc>
              <a:spcBef>
                <a:spcPts val="1001"/>
              </a:spcBef>
              <a:buClr>
                <a:srgbClr val="ffffff"/>
              </a:buClr>
              <a:buFont typeface="Wingdings" charset="2"/>
              <a:buChar char=""/>
              <a:tabLst>
                <a:tab algn="l" pos="0"/>
              </a:tabLst>
            </a:pPr>
            <a:r>
              <a:rPr b="0" lang="en-US" sz="2000" spc="-1" strike="noStrike" cap="all">
                <a:solidFill>
                  <a:srgbClr val="ffffff"/>
                </a:solidFill>
                <a:latin typeface="Tw Cen MT"/>
                <a:ea typeface="DejaVu Sans"/>
              </a:rPr>
              <a:t>Customizable forms, routing, reporting</a:t>
            </a:r>
            <a:endParaRPr b="0" lang="en-ZA" sz="2000" spc="-1" strike="noStrike">
              <a:latin typeface="Arial"/>
            </a:endParaRPr>
          </a:p>
          <a:p>
            <a:pPr marL="216000" indent="-215640">
              <a:lnSpc>
                <a:spcPct val="120000"/>
              </a:lnSpc>
              <a:spcBef>
                <a:spcPts val="1001"/>
              </a:spcBef>
              <a:buClr>
                <a:srgbClr val="ffffff"/>
              </a:buClr>
              <a:buFont typeface="Wingdings" charset="2"/>
              <a:buChar char=""/>
              <a:tabLst>
                <a:tab algn="l" pos="0"/>
              </a:tabLst>
            </a:pPr>
            <a:r>
              <a:rPr b="0" lang="en-US" sz="2000" spc="-1" strike="noStrike" cap="all">
                <a:solidFill>
                  <a:srgbClr val="ffffff"/>
                </a:solidFill>
                <a:latin typeface="Tw Cen MT"/>
                <a:ea typeface="DejaVu Sans"/>
              </a:rPr>
              <a:t>Reports extracted to excel for further refinement and analysis</a:t>
            </a:r>
            <a:endParaRPr b="0" lang="en-ZA" sz="2000" spc="-1" strike="noStrike">
              <a:latin typeface="Arial"/>
            </a:endParaRPr>
          </a:p>
          <a:p>
            <a:pPr marL="216000" indent="-215640">
              <a:lnSpc>
                <a:spcPct val="120000"/>
              </a:lnSpc>
              <a:spcBef>
                <a:spcPts val="1001"/>
              </a:spcBef>
              <a:buClr>
                <a:srgbClr val="ffffff"/>
              </a:buClr>
              <a:buFont typeface="Wingdings" charset="2"/>
              <a:buChar char=""/>
              <a:tabLst>
                <a:tab algn="l" pos="0"/>
              </a:tabLst>
            </a:pPr>
            <a:r>
              <a:rPr b="0" lang="en-US" sz="2000" spc="-1" strike="noStrike" cap="all">
                <a:solidFill>
                  <a:srgbClr val="ffffff"/>
                </a:solidFill>
                <a:latin typeface="Tw Cen MT"/>
                <a:ea typeface="DejaVu Sans"/>
              </a:rPr>
              <a:t>Runs on almost any device</a:t>
            </a:r>
            <a:endParaRPr b="0" lang="en-ZA" sz="2000" spc="-1" strike="noStrike">
              <a:latin typeface="Arial"/>
            </a:endParaRPr>
          </a:p>
          <a:p>
            <a:pPr marL="216000" indent="-215640">
              <a:lnSpc>
                <a:spcPct val="120000"/>
              </a:lnSpc>
              <a:spcBef>
                <a:spcPts val="1001"/>
              </a:spcBef>
              <a:buClr>
                <a:srgbClr val="ffffff"/>
              </a:buClr>
              <a:buFont typeface="Wingdings" charset="2"/>
              <a:buChar char=""/>
              <a:tabLst>
                <a:tab algn="l" pos="0"/>
              </a:tabLst>
            </a:pPr>
            <a:r>
              <a:rPr b="0" lang="en-US" sz="2000" spc="-1" strike="noStrike" cap="all">
                <a:solidFill>
                  <a:srgbClr val="ffffff"/>
                </a:solidFill>
                <a:latin typeface="Tw Cen MT"/>
                <a:ea typeface="DejaVu Sans"/>
              </a:rPr>
              <a:t>Visitor smartphone access via web or qr code</a:t>
            </a:r>
            <a:endParaRPr b="0" lang="en-ZA" sz="2000" spc="-1" strike="noStrike">
              <a:latin typeface="Arial"/>
            </a:endParaRPr>
          </a:p>
        </p:txBody>
      </p:sp>
      <p:pic>
        <p:nvPicPr>
          <p:cNvPr id="655" name="" descr=""/>
          <p:cNvPicPr/>
          <p:nvPr/>
        </p:nvPicPr>
        <p:blipFill>
          <a:blip r:embed="rId2"/>
          <a:stretch/>
        </p:blipFill>
        <p:spPr>
          <a:xfrm>
            <a:off x="66600" y="1980000"/>
            <a:ext cx="2399040" cy="2399040"/>
          </a:xfrm>
          <a:prstGeom prst="rect">
            <a:avLst/>
          </a:prstGeom>
          <a:ln>
            <a:noFill/>
          </a:ln>
        </p:spPr>
      </p:pic>
      <p:sp>
        <p:nvSpPr>
          <p:cNvPr id="656" name="CustomShape 115"/>
          <p:cNvSpPr/>
          <p:nvPr/>
        </p:nvSpPr>
        <p:spPr>
          <a:xfrm>
            <a:off x="442080" y="2376000"/>
            <a:ext cx="472320" cy="345240"/>
          </a:xfrm>
          <a:prstGeom prst="rect">
            <a:avLst/>
          </a:prstGeom>
          <a:noFill/>
          <a:ln>
            <a:noFill/>
          </a:ln>
        </p:spPr>
        <p:style>
          <a:lnRef idx="0"/>
          <a:fillRef idx="0"/>
          <a:effectRef idx="0"/>
          <a:fontRef idx="minor"/>
        </p:style>
      </p:sp>
      <p:sp>
        <p:nvSpPr>
          <p:cNvPr id="657" name="CustomShape 116"/>
          <p:cNvSpPr/>
          <p:nvPr/>
        </p:nvSpPr>
        <p:spPr>
          <a:xfrm>
            <a:off x="304560" y="4261680"/>
            <a:ext cx="1855080" cy="34596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ZA" sz="1800" spc="-1" strike="noStrike">
                <a:solidFill>
                  <a:srgbClr val="111111"/>
                </a:solidFill>
                <a:latin typeface="Arial"/>
              </a:rPr>
              <a:t>QR code access</a:t>
            </a:r>
            <a:endParaRPr b="0" lang="en-ZA" sz="1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8" name="CustomShape 1"/>
          <p:cNvSpPr/>
          <p:nvPr/>
        </p:nvSpPr>
        <p:spPr>
          <a:xfrm>
            <a:off x="1141560" y="618480"/>
            <a:ext cx="9904320" cy="14767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n-CA" sz="3600" spc="-1" strike="noStrike" cap="all">
                <a:solidFill>
                  <a:srgbClr val="ffffff"/>
                </a:solidFill>
                <a:latin typeface="Tw Cen MT"/>
                <a:ea typeface="DejaVu Sans"/>
              </a:rPr>
              <a:t>How our solution works</a:t>
            </a:r>
            <a:endParaRPr b="0" lang="en-ZA" sz="3600" spc="-1" strike="noStrike">
              <a:latin typeface="Arial"/>
            </a:endParaRPr>
          </a:p>
        </p:txBody>
      </p:sp>
      <p:sp>
        <p:nvSpPr>
          <p:cNvPr id="659" name="CustomShape 2"/>
          <p:cNvSpPr/>
          <p:nvPr/>
        </p:nvSpPr>
        <p:spPr>
          <a:xfrm>
            <a:off x="1724760" y="1695600"/>
            <a:ext cx="8595000" cy="4406040"/>
          </a:xfrm>
          <a:prstGeom prst="rect">
            <a:avLst/>
          </a:prstGeom>
          <a:noFill/>
          <a:ln>
            <a:noFill/>
          </a:ln>
        </p:spPr>
        <p:style>
          <a:lnRef idx="0"/>
          <a:fillRef idx="0"/>
          <a:effectRef idx="0"/>
          <a:fontRef idx="minor"/>
        </p:style>
        <p:txBody>
          <a:bodyPr lIns="90000" rIns="90000" tIns="45000" bIns="45000">
            <a:normAutofit fontScale="45000"/>
          </a:bodyPr>
          <a:p>
            <a:pPr algn="just">
              <a:lnSpc>
                <a:spcPct val="120000"/>
              </a:lnSpc>
              <a:spcBef>
                <a:spcPts val="6"/>
              </a:spcBef>
              <a:tabLst>
                <a:tab algn="l" pos="0"/>
              </a:tabLst>
            </a:pPr>
            <a:r>
              <a:rPr b="1" lang="en-US" sz="2400" spc="-1" strike="noStrike">
                <a:solidFill>
                  <a:srgbClr val="ffffff"/>
                </a:solidFill>
                <a:latin typeface="Calibri"/>
                <a:ea typeface="Arial"/>
              </a:rPr>
              <a:t> </a:t>
            </a:r>
            <a:r>
              <a:rPr b="1" lang="en-US" sz="2400" spc="-1" strike="noStrike">
                <a:solidFill>
                  <a:srgbClr val="ffffff"/>
                </a:solidFill>
                <a:latin typeface="Calibri"/>
                <a:ea typeface="Arial"/>
              </a:rPr>
              <a:t>Visitor access declaration form</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This form can be tailored to suit your requirements, and can be accessed from virtually any device supporting a modern  browser. This includes workstations and tablets installed at visitor entrances, to a visitor’s smartphone (accessed via a QR code).</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 </a:t>
            </a:r>
            <a:endParaRPr b="0" lang="en-ZA" sz="2400" spc="-1" strike="noStrike">
              <a:latin typeface="Arial"/>
            </a:endParaRPr>
          </a:p>
          <a:p>
            <a:pPr algn="just">
              <a:lnSpc>
                <a:spcPct val="120000"/>
              </a:lnSpc>
              <a:spcBef>
                <a:spcPts val="6"/>
              </a:spcBef>
              <a:tabLst>
                <a:tab algn="l" pos="0"/>
              </a:tabLst>
            </a:pPr>
            <a:r>
              <a:rPr b="1" lang="en-US" sz="2400" spc="-1" strike="noStrike">
                <a:solidFill>
                  <a:srgbClr val="ffffff"/>
                </a:solidFill>
                <a:latin typeface="Calibri"/>
                <a:ea typeface="Arial"/>
              </a:rPr>
              <a:t>Routing engine</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Once the form is submitted it is evaluated against rules defined by the customer, and routed on wards Options include routing all forms to a specific address, routing forms that have failed checks to specific addresses as a warning, and routing to multiple addresses. </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Note that all routing is using Telegram, which allows us to support environments  from smartphones to workstations to browsers</a:t>
            </a:r>
            <a:endParaRPr b="0" lang="en-ZA" sz="2400" spc="-1" strike="noStrike">
              <a:latin typeface="Arial"/>
            </a:endParaRPr>
          </a:p>
          <a:p>
            <a:pPr algn="just">
              <a:lnSpc>
                <a:spcPct val="120000"/>
              </a:lnSpc>
              <a:spcBef>
                <a:spcPts val="6"/>
              </a:spcBef>
              <a:tabLst>
                <a:tab algn="l" pos="0"/>
              </a:tabLst>
            </a:pPr>
            <a:endParaRPr b="0" lang="en-ZA" sz="2400" spc="-1" strike="noStrike">
              <a:latin typeface="Arial"/>
            </a:endParaRPr>
          </a:p>
          <a:p>
            <a:pPr algn="just">
              <a:lnSpc>
                <a:spcPct val="120000"/>
              </a:lnSpc>
              <a:spcBef>
                <a:spcPts val="6"/>
              </a:spcBef>
              <a:tabLst>
                <a:tab algn="l" pos="0"/>
              </a:tabLst>
            </a:pPr>
            <a:endParaRPr b="0" lang="en-ZA" sz="2400" spc="-1" strike="noStrike">
              <a:latin typeface="Arial"/>
            </a:endParaRPr>
          </a:p>
          <a:p>
            <a:pPr>
              <a:lnSpc>
                <a:spcPct val="120000"/>
              </a:lnSpc>
              <a:spcBef>
                <a:spcPts val="1001"/>
              </a:spcBef>
              <a:tabLst>
                <a:tab algn="l" pos="0"/>
              </a:tabLst>
            </a:pPr>
            <a:endParaRPr b="0" lang="en-ZA" sz="24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0" name="CustomShape 1"/>
          <p:cNvSpPr/>
          <p:nvPr/>
        </p:nvSpPr>
        <p:spPr>
          <a:xfrm>
            <a:off x="1141560" y="618480"/>
            <a:ext cx="9904320" cy="14767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n-CA" sz="3600" spc="-1" strike="noStrike" cap="all">
                <a:solidFill>
                  <a:srgbClr val="ffffff"/>
                </a:solidFill>
                <a:latin typeface="Tw Cen MT"/>
                <a:ea typeface="DejaVu Sans"/>
              </a:rPr>
              <a:t>How our solution works / 2</a:t>
            </a:r>
            <a:endParaRPr b="0" lang="en-ZA" sz="3600" spc="-1" strike="noStrike">
              <a:latin typeface="Arial"/>
            </a:endParaRPr>
          </a:p>
        </p:txBody>
      </p:sp>
      <p:sp>
        <p:nvSpPr>
          <p:cNvPr id="661" name="CustomShape 2"/>
          <p:cNvSpPr/>
          <p:nvPr/>
        </p:nvSpPr>
        <p:spPr>
          <a:xfrm>
            <a:off x="1724760" y="1695600"/>
            <a:ext cx="8595000" cy="4406040"/>
          </a:xfrm>
          <a:prstGeom prst="rect">
            <a:avLst/>
          </a:prstGeom>
          <a:noFill/>
          <a:ln>
            <a:noFill/>
          </a:ln>
        </p:spPr>
        <p:style>
          <a:lnRef idx="0"/>
          <a:fillRef idx="0"/>
          <a:effectRef idx="0"/>
          <a:fontRef idx="minor"/>
        </p:style>
        <p:txBody>
          <a:bodyPr lIns="90000" rIns="90000" tIns="45000" bIns="45000">
            <a:normAutofit fontScale="61000"/>
          </a:bodyPr>
          <a:p>
            <a:pPr algn="just">
              <a:lnSpc>
                <a:spcPct val="120000"/>
              </a:lnSpc>
              <a:spcBef>
                <a:spcPts val="6"/>
              </a:spcBef>
              <a:tabLst>
                <a:tab algn="l" pos="0"/>
              </a:tabLst>
            </a:pPr>
            <a:r>
              <a:rPr b="1" lang="en-US" sz="2400" spc="-1" strike="noStrike">
                <a:solidFill>
                  <a:srgbClr val="ffffff"/>
                </a:solidFill>
                <a:latin typeface="Calibri"/>
                <a:ea typeface="Arial"/>
              </a:rPr>
              <a:t> </a:t>
            </a:r>
            <a:r>
              <a:rPr b="1" lang="en-US" sz="2400" spc="-1" strike="noStrike">
                <a:solidFill>
                  <a:srgbClr val="ffffff"/>
                </a:solidFill>
                <a:latin typeface="Calibri"/>
                <a:ea typeface="Arial"/>
              </a:rPr>
              <a:t>Storage</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Access and pandemic declaration forms are stored on a database in the cloud and are available for reporting and download until they are aged out based on customer-defined criteria.</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 </a:t>
            </a:r>
            <a:endParaRPr b="0" lang="en-ZA" sz="2400" spc="-1" strike="noStrike">
              <a:latin typeface="Arial"/>
            </a:endParaRPr>
          </a:p>
          <a:p>
            <a:pPr algn="just">
              <a:lnSpc>
                <a:spcPct val="120000"/>
              </a:lnSpc>
              <a:spcBef>
                <a:spcPts val="6"/>
              </a:spcBef>
              <a:tabLst>
                <a:tab algn="l" pos="0"/>
              </a:tabLst>
            </a:pPr>
            <a:r>
              <a:rPr b="1" lang="en-US" sz="2400" spc="-1" strike="noStrike">
                <a:solidFill>
                  <a:srgbClr val="ffffff"/>
                </a:solidFill>
                <a:latin typeface="Calibri"/>
                <a:ea typeface="Arial"/>
              </a:rPr>
              <a:t>Reporting and retrieval</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We provide standard reports in both full and summary formats, that can be retrieved on criteria such as date, type of form, visitor name and so on.  Reports are downloaded in Excel format so that the user for further formatting, refinement and local storage</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Custom reports and search criteria can be developed based on customer’s requirements</a:t>
            </a:r>
            <a:endParaRPr b="0" lang="en-ZA" sz="2400" spc="-1" strike="noStrike">
              <a:latin typeface="Arial"/>
            </a:endParaRPr>
          </a:p>
          <a:p>
            <a:pPr algn="just">
              <a:lnSpc>
                <a:spcPct val="120000"/>
              </a:lnSpc>
              <a:spcBef>
                <a:spcPts val="6"/>
              </a:spcBef>
              <a:tabLst>
                <a:tab algn="l" pos="0"/>
              </a:tabLst>
            </a:pPr>
            <a:endParaRPr b="0" lang="en-ZA" sz="24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2" name="CustomShape 1"/>
          <p:cNvSpPr/>
          <p:nvPr/>
        </p:nvSpPr>
        <p:spPr>
          <a:xfrm>
            <a:off x="1132560" y="-32400"/>
            <a:ext cx="10663920" cy="14767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n-CA" sz="2800" spc="-1" strike="noStrike" cap="all">
                <a:solidFill>
                  <a:srgbClr val="ffffff"/>
                </a:solidFill>
                <a:latin typeface="Tw Cen MT"/>
                <a:ea typeface="DejaVu Sans"/>
              </a:rPr>
              <a:t>Thermal Cameras only Report the Temperature</a:t>
            </a:r>
            <a:endParaRPr b="0" lang="en-ZA" sz="2800" spc="-1" strike="noStrike">
              <a:latin typeface="Arial"/>
            </a:endParaRPr>
          </a:p>
        </p:txBody>
      </p:sp>
      <p:sp>
        <p:nvSpPr>
          <p:cNvPr id="663" name="CustomShape 2"/>
          <p:cNvSpPr/>
          <p:nvPr/>
        </p:nvSpPr>
        <p:spPr>
          <a:xfrm>
            <a:off x="36000" y="972000"/>
            <a:ext cx="12096000" cy="5832000"/>
          </a:xfrm>
          <a:prstGeom prst="rect">
            <a:avLst/>
          </a:prstGeom>
          <a:solidFill>
            <a:srgbClr val="ffffff"/>
          </a:solidFill>
          <a:ln>
            <a:solidFill>
              <a:srgbClr val="3465a4"/>
            </a:solidFill>
          </a:ln>
        </p:spPr>
        <p:style>
          <a:lnRef idx="0"/>
          <a:fillRef idx="0"/>
          <a:effectRef idx="0"/>
          <a:fontRef idx="minor"/>
        </p:style>
        <p:txBody>
          <a:bodyPr wrap="none" lIns="90000" rIns="90000" tIns="45000" bIns="45000" anchor="ctr">
            <a:noAutofit/>
          </a:bodyPr>
          <a:p>
            <a:pPr algn="ctr"/>
            <a:r>
              <a:rPr b="0" lang="en-ZA" sz="1800" spc="-1" strike="noStrike">
                <a:latin typeface="Arial"/>
              </a:rPr>
              <a:t>1``</a:t>
            </a:r>
            <a:endParaRPr b="0" lang="en-ZA" sz="1800" spc="-1" strike="noStrike">
              <a:latin typeface="Arial"/>
            </a:endParaRPr>
          </a:p>
        </p:txBody>
      </p:sp>
      <p:pic>
        <p:nvPicPr>
          <p:cNvPr id="664" name="" descr=""/>
          <p:cNvPicPr/>
          <p:nvPr/>
        </p:nvPicPr>
        <p:blipFill>
          <a:blip r:embed="rId1"/>
          <a:stretch/>
        </p:blipFill>
        <p:spPr>
          <a:xfrm>
            <a:off x="216000" y="1047960"/>
            <a:ext cx="1965960" cy="1965960"/>
          </a:xfrm>
          <a:prstGeom prst="rect">
            <a:avLst/>
          </a:prstGeom>
          <a:ln>
            <a:noFill/>
          </a:ln>
        </p:spPr>
      </p:pic>
      <p:pic>
        <p:nvPicPr>
          <p:cNvPr id="665" name="" descr=""/>
          <p:cNvPicPr/>
          <p:nvPr/>
        </p:nvPicPr>
        <p:blipFill>
          <a:blip r:embed="rId2"/>
          <a:stretch/>
        </p:blipFill>
        <p:spPr>
          <a:xfrm>
            <a:off x="1728000" y="3468240"/>
            <a:ext cx="1706400" cy="3155760"/>
          </a:xfrm>
          <a:prstGeom prst="rect">
            <a:avLst/>
          </a:prstGeom>
          <a:ln>
            <a:noFill/>
          </a:ln>
        </p:spPr>
      </p:pic>
      <p:pic>
        <p:nvPicPr>
          <p:cNvPr id="666" name="" descr=""/>
          <p:cNvPicPr/>
          <p:nvPr/>
        </p:nvPicPr>
        <p:blipFill>
          <a:blip r:embed="rId3"/>
          <a:stretch/>
        </p:blipFill>
        <p:spPr>
          <a:xfrm>
            <a:off x="5680800" y="3456000"/>
            <a:ext cx="3174840" cy="3096000"/>
          </a:xfrm>
          <a:prstGeom prst="rect">
            <a:avLst/>
          </a:prstGeom>
          <a:ln>
            <a:noFill/>
          </a:ln>
        </p:spPr>
      </p:pic>
      <p:pic>
        <p:nvPicPr>
          <p:cNvPr id="667" name="" descr=""/>
          <p:cNvPicPr/>
          <p:nvPr/>
        </p:nvPicPr>
        <p:blipFill>
          <a:blip r:embed="rId4"/>
          <a:stretch/>
        </p:blipFill>
        <p:spPr>
          <a:xfrm>
            <a:off x="2880000" y="1038600"/>
            <a:ext cx="1892160" cy="2057400"/>
          </a:xfrm>
          <a:prstGeom prst="rect">
            <a:avLst/>
          </a:prstGeom>
          <a:ln>
            <a:noFill/>
          </a:ln>
        </p:spPr>
      </p:pic>
      <p:pic>
        <p:nvPicPr>
          <p:cNvPr id="668" name="" descr=""/>
          <p:cNvPicPr/>
          <p:nvPr/>
        </p:nvPicPr>
        <p:blipFill>
          <a:blip r:embed="rId5"/>
          <a:stretch/>
        </p:blipFill>
        <p:spPr>
          <a:xfrm>
            <a:off x="5616000" y="1158480"/>
            <a:ext cx="6480000" cy="2081520"/>
          </a:xfrm>
          <a:prstGeom prst="rect">
            <a:avLst/>
          </a:prstGeom>
          <a:ln>
            <a:noFill/>
          </a:ln>
        </p:spPr>
      </p:pic>
      <p:cxnSp>
        <p:nvCxnSpPr>
          <p:cNvPr id="669" name="Line 3"/>
          <p:cNvCxnSpPr>
            <a:stCxn id="663" idx="0"/>
            <a:endCxn id="663" idx="0"/>
          </p:cNvCxnSpPr>
          <p:nvPr/>
        </p:nvCxnSpPr>
        <p:spPr>
          <a:xfrm>
            <a:off x="6084000" y="972000"/>
            <a:ext cx="360" cy="360"/>
          </a:xfrm>
          <a:prstGeom prst="straightConnector1">
            <a:avLst/>
          </a:prstGeom>
          <a:ln>
            <a:solidFill>
              <a:srgbClr val="3465a4"/>
            </a:solidFill>
            <a:tailEnd len="med" type="triangle" w="med"/>
          </a:ln>
        </p:spPr>
      </p:cxnSp>
      <p:sp>
        <p:nvSpPr>
          <p:cNvPr id="670" name="Line 4"/>
          <p:cNvSpPr/>
          <p:nvPr/>
        </p:nvSpPr>
        <p:spPr>
          <a:xfrm>
            <a:off x="684000" y="2808000"/>
            <a:ext cx="0" cy="1944000"/>
          </a:xfrm>
          <a:prstGeom prst="line">
            <a:avLst/>
          </a:prstGeom>
          <a:ln>
            <a:solidFill>
              <a:srgbClr val="3465a4"/>
            </a:solidFill>
          </a:ln>
        </p:spPr>
        <p:style>
          <a:lnRef idx="0"/>
          <a:fillRef idx="0"/>
          <a:effectRef idx="0"/>
          <a:fontRef idx="minor"/>
        </p:style>
      </p:sp>
      <p:sp>
        <p:nvSpPr>
          <p:cNvPr id="671" name="Line 5"/>
          <p:cNvSpPr/>
          <p:nvPr/>
        </p:nvSpPr>
        <p:spPr>
          <a:xfrm flipV="1">
            <a:off x="2412000" y="2664000"/>
            <a:ext cx="720000" cy="804240"/>
          </a:xfrm>
          <a:prstGeom prst="line">
            <a:avLst/>
          </a:prstGeom>
          <a:ln>
            <a:solidFill>
              <a:srgbClr val="3465a4"/>
            </a:solidFill>
            <a:tailEnd len="med" type="triangle" w="med"/>
          </a:ln>
        </p:spPr>
        <p:style>
          <a:lnRef idx="0"/>
          <a:fillRef idx="0"/>
          <a:effectRef idx="0"/>
          <a:fontRef idx="minor"/>
        </p:style>
      </p:sp>
      <p:sp>
        <p:nvSpPr>
          <p:cNvPr id="672" name="Line 6"/>
          <p:cNvSpPr/>
          <p:nvPr/>
        </p:nvSpPr>
        <p:spPr>
          <a:xfrm flipV="1">
            <a:off x="684000" y="4716000"/>
            <a:ext cx="1188000" cy="36000"/>
          </a:xfrm>
          <a:prstGeom prst="line">
            <a:avLst/>
          </a:prstGeom>
          <a:ln>
            <a:solidFill>
              <a:srgbClr val="3465a4"/>
            </a:solidFill>
            <a:tailEnd len="med" type="triangle" w="med"/>
          </a:ln>
        </p:spPr>
        <p:style>
          <a:lnRef idx="0"/>
          <a:fillRef idx="0"/>
          <a:effectRef idx="0"/>
          <a:fontRef idx="minor"/>
        </p:style>
      </p:sp>
      <p:sp>
        <p:nvSpPr>
          <p:cNvPr id="673" name="Line 7"/>
          <p:cNvSpPr/>
          <p:nvPr/>
        </p:nvSpPr>
        <p:spPr>
          <a:xfrm>
            <a:off x="3240000" y="4896000"/>
            <a:ext cx="2440800" cy="0"/>
          </a:xfrm>
          <a:prstGeom prst="line">
            <a:avLst/>
          </a:prstGeom>
          <a:ln>
            <a:solidFill>
              <a:srgbClr val="3465a4"/>
            </a:solidFill>
            <a:tailEnd len="med" type="triangle" w="med"/>
          </a:ln>
        </p:spPr>
        <p:style>
          <a:lnRef idx="0"/>
          <a:fillRef idx="0"/>
          <a:effectRef idx="0"/>
          <a:fontRef idx="minor"/>
        </p:style>
      </p:sp>
      <p:sp>
        <p:nvSpPr>
          <p:cNvPr id="674" name="Line 8"/>
          <p:cNvSpPr/>
          <p:nvPr/>
        </p:nvSpPr>
        <p:spPr>
          <a:xfrm>
            <a:off x="4500000" y="2016000"/>
            <a:ext cx="1080000" cy="0"/>
          </a:xfrm>
          <a:prstGeom prst="line">
            <a:avLst/>
          </a:prstGeom>
          <a:ln>
            <a:solidFill>
              <a:srgbClr val="3465a4"/>
            </a:solidFill>
            <a:tailEnd len="med" type="triangle" w="med"/>
          </a:ln>
        </p:spPr>
        <p:style>
          <a:lnRef idx="0"/>
          <a:fillRef idx="0"/>
          <a:effectRef idx="0"/>
          <a:fontRef idx="minor"/>
        </p:style>
      </p:sp>
      <p:sp>
        <p:nvSpPr>
          <p:cNvPr id="675" name="TextShape 9"/>
          <p:cNvSpPr txBox="1"/>
          <p:nvPr/>
        </p:nvSpPr>
        <p:spPr>
          <a:xfrm>
            <a:off x="720000" y="2844000"/>
            <a:ext cx="1081440" cy="346320"/>
          </a:xfrm>
          <a:prstGeom prst="rect">
            <a:avLst/>
          </a:prstGeom>
          <a:noFill/>
          <a:ln>
            <a:noFill/>
          </a:ln>
        </p:spPr>
        <p:txBody>
          <a:bodyPr lIns="90000" rIns="90000" tIns="45000" bIns="45000">
            <a:noAutofit/>
          </a:bodyPr>
          <a:p>
            <a:r>
              <a:rPr b="0" lang="en-ZA" sz="1800" spc="-1" strike="noStrike">
                <a:latin typeface="Arial"/>
              </a:rPr>
              <a:t>QR code</a:t>
            </a:r>
            <a:endParaRPr b="0" lang="en-ZA" sz="1800" spc="-1" strike="noStrike">
              <a:latin typeface="Arial"/>
            </a:endParaRPr>
          </a:p>
        </p:txBody>
      </p:sp>
      <p:sp>
        <p:nvSpPr>
          <p:cNvPr id="676" name="TextShape 10"/>
          <p:cNvSpPr txBox="1"/>
          <p:nvPr/>
        </p:nvSpPr>
        <p:spPr>
          <a:xfrm>
            <a:off x="648000" y="5341680"/>
            <a:ext cx="916920" cy="602280"/>
          </a:xfrm>
          <a:prstGeom prst="rect">
            <a:avLst/>
          </a:prstGeom>
          <a:noFill/>
          <a:ln>
            <a:noFill/>
          </a:ln>
        </p:spPr>
        <p:txBody>
          <a:bodyPr lIns="90000" rIns="90000" tIns="45000" bIns="45000">
            <a:noAutofit/>
          </a:bodyPr>
          <a:p>
            <a:r>
              <a:rPr b="0" lang="en-ZA" sz="1800" spc="-1" strike="noStrike">
                <a:latin typeface="Arial"/>
              </a:rPr>
              <a:t>Access</a:t>
            </a:r>
            <a:endParaRPr b="0" lang="en-ZA" sz="1800" spc="-1" strike="noStrike">
              <a:latin typeface="Arial"/>
            </a:endParaRPr>
          </a:p>
          <a:p>
            <a:r>
              <a:rPr b="0" lang="en-ZA" sz="1800" spc="-1" strike="noStrike">
                <a:latin typeface="Arial"/>
              </a:rPr>
              <a:t>Form</a:t>
            </a:r>
            <a:endParaRPr b="0" lang="en-ZA" sz="1800" spc="-1" strike="noStrike">
              <a:latin typeface="Arial"/>
            </a:endParaRPr>
          </a:p>
        </p:txBody>
      </p:sp>
      <p:sp>
        <p:nvSpPr>
          <p:cNvPr id="677" name="TextShape 11"/>
          <p:cNvSpPr txBox="1"/>
          <p:nvPr/>
        </p:nvSpPr>
        <p:spPr>
          <a:xfrm>
            <a:off x="3691080" y="3069720"/>
            <a:ext cx="979200" cy="602280"/>
          </a:xfrm>
          <a:prstGeom prst="rect">
            <a:avLst/>
          </a:prstGeom>
          <a:noFill/>
          <a:ln>
            <a:noFill/>
          </a:ln>
        </p:spPr>
        <p:txBody>
          <a:bodyPr lIns="90000" rIns="90000" tIns="45000" bIns="45000">
            <a:noAutofit/>
          </a:bodyPr>
          <a:p>
            <a:r>
              <a:rPr b="0" lang="en-ZA" sz="1800" spc="-1" strike="noStrike">
                <a:latin typeface="Arial"/>
              </a:rPr>
              <a:t>Form</a:t>
            </a:r>
            <a:endParaRPr b="0" lang="en-ZA" sz="1800" spc="-1" strike="noStrike">
              <a:latin typeface="Arial"/>
            </a:endParaRPr>
          </a:p>
          <a:p>
            <a:r>
              <a:rPr b="0" lang="en-ZA" sz="1800" spc="-1" strike="noStrike">
                <a:latin typeface="Arial"/>
              </a:rPr>
              <a:t>Storage</a:t>
            </a:r>
            <a:endParaRPr b="0" lang="en-ZA" sz="1800" spc="-1" strike="noStrike">
              <a:latin typeface="Arial"/>
            </a:endParaRPr>
          </a:p>
        </p:txBody>
      </p:sp>
      <p:sp>
        <p:nvSpPr>
          <p:cNvPr id="678" name="TextShape 12"/>
          <p:cNvSpPr txBox="1"/>
          <p:nvPr/>
        </p:nvSpPr>
        <p:spPr>
          <a:xfrm>
            <a:off x="10512000" y="3384000"/>
            <a:ext cx="1473120" cy="858240"/>
          </a:xfrm>
          <a:prstGeom prst="rect">
            <a:avLst/>
          </a:prstGeom>
          <a:noFill/>
          <a:ln>
            <a:noFill/>
          </a:ln>
        </p:spPr>
        <p:txBody>
          <a:bodyPr lIns="90000" rIns="90000" tIns="45000" bIns="45000">
            <a:noAutofit/>
          </a:bodyPr>
          <a:p>
            <a:r>
              <a:rPr b="0" lang="en-ZA" sz="1800" spc="-1" strike="noStrike">
                <a:latin typeface="Arial"/>
              </a:rPr>
              <a:t>Access</a:t>
            </a:r>
            <a:endParaRPr b="0" lang="en-ZA" sz="1800" spc="-1" strike="noStrike">
              <a:latin typeface="Arial"/>
            </a:endParaRPr>
          </a:p>
          <a:p>
            <a:r>
              <a:rPr b="0" lang="en-ZA" sz="1800" spc="-1" strike="noStrike">
                <a:latin typeface="Arial"/>
              </a:rPr>
              <a:t>Analysis and</a:t>
            </a:r>
            <a:endParaRPr b="0" lang="en-ZA" sz="1800" spc="-1" strike="noStrike">
              <a:latin typeface="Arial"/>
            </a:endParaRPr>
          </a:p>
          <a:p>
            <a:r>
              <a:rPr b="0" lang="en-ZA" sz="1800" spc="-1" strike="noStrike">
                <a:latin typeface="Arial"/>
              </a:rPr>
              <a:t>Reporting</a:t>
            </a:r>
            <a:endParaRPr b="0" lang="en-ZA" sz="1800" spc="-1" strike="noStrike">
              <a:latin typeface="Arial"/>
            </a:endParaRPr>
          </a:p>
        </p:txBody>
      </p:sp>
      <p:sp>
        <p:nvSpPr>
          <p:cNvPr id="679" name="TextShape 13"/>
          <p:cNvSpPr txBox="1"/>
          <p:nvPr/>
        </p:nvSpPr>
        <p:spPr>
          <a:xfrm>
            <a:off x="9000000" y="5085720"/>
            <a:ext cx="1308600" cy="858240"/>
          </a:xfrm>
          <a:prstGeom prst="rect">
            <a:avLst/>
          </a:prstGeom>
          <a:noFill/>
          <a:ln>
            <a:noFill/>
          </a:ln>
        </p:spPr>
        <p:txBody>
          <a:bodyPr lIns="90000" rIns="90000" tIns="45000" bIns="45000">
            <a:noAutofit/>
          </a:bodyPr>
          <a:p>
            <a:r>
              <a:rPr b="0" lang="en-ZA" sz="1800" spc="-1" strike="noStrike">
                <a:latin typeface="Arial"/>
              </a:rPr>
              <a:t>Access </a:t>
            </a:r>
            <a:endParaRPr b="0" lang="en-ZA" sz="1800" spc="-1" strike="noStrike">
              <a:latin typeface="Arial"/>
            </a:endParaRPr>
          </a:p>
          <a:p>
            <a:r>
              <a:rPr b="0" lang="en-ZA" sz="1800" spc="-1" strike="noStrike">
                <a:latin typeface="Arial"/>
              </a:rPr>
              <a:t>Notification</a:t>
            </a:r>
            <a:endParaRPr b="0" lang="en-ZA" sz="1800" spc="-1" strike="noStrike">
              <a:latin typeface="Arial"/>
            </a:endParaRPr>
          </a:p>
          <a:p>
            <a:r>
              <a:rPr b="0" lang="en-ZA" sz="1800" spc="-1" strike="noStrike">
                <a:latin typeface="Arial"/>
              </a:rPr>
              <a:t>Message</a:t>
            </a:r>
            <a:endParaRPr b="0" lang="en-ZA"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0" name="CustomShape 1"/>
          <p:cNvSpPr/>
          <p:nvPr/>
        </p:nvSpPr>
        <p:spPr>
          <a:xfrm>
            <a:off x="1141560" y="618480"/>
            <a:ext cx="9904320" cy="14767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n-CA" sz="3600" spc="-1" strike="noStrike" cap="all">
                <a:solidFill>
                  <a:srgbClr val="ffffff"/>
                </a:solidFill>
                <a:latin typeface="Tw Cen MT"/>
                <a:ea typeface="DejaVu Sans"/>
              </a:rPr>
              <a:t>System roadmap and options</a:t>
            </a:r>
            <a:endParaRPr b="0" lang="en-ZA" sz="3600" spc="-1" strike="noStrike">
              <a:latin typeface="Arial"/>
            </a:endParaRPr>
          </a:p>
        </p:txBody>
      </p:sp>
      <p:sp>
        <p:nvSpPr>
          <p:cNvPr id="681" name="CustomShape 2"/>
          <p:cNvSpPr/>
          <p:nvPr/>
        </p:nvSpPr>
        <p:spPr>
          <a:xfrm>
            <a:off x="1724760" y="1695600"/>
            <a:ext cx="8595000" cy="4406040"/>
          </a:xfrm>
          <a:prstGeom prst="rect">
            <a:avLst/>
          </a:prstGeom>
          <a:noFill/>
          <a:ln>
            <a:noFill/>
          </a:ln>
        </p:spPr>
        <p:style>
          <a:lnRef idx="0"/>
          <a:fillRef idx="0"/>
          <a:effectRef idx="0"/>
          <a:fontRef idx="minor"/>
        </p:style>
        <p:txBody>
          <a:bodyPr lIns="90000" rIns="90000" tIns="45000" bIns="45000">
            <a:normAutofit/>
          </a:bodyPr>
          <a:p>
            <a:pPr algn="just">
              <a:lnSpc>
                <a:spcPct val="120000"/>
              </a:lnSpc>
              <a:spcBef>
                <a:spcPts val="6"/>
              </a:spcBef>
              <a:tabLst>
                <a:tab algn="l" pos="0"/>
              </a:tabLst>
            </a:pPr>
            <a:r>
              <a:rPr b="1" lang="en-US" sz="2400" spc="-1" strike="noStrike">
                <a:solidFill>
                  <a:srgbClr val="ffffff"/>
                </a:solidFill>
                <a:latin typeface="Calibri"/>
                <a:ea typeface="Arial"/>
              </a:rPr>
              <a:t> </a:t>
            </a:r>
            <a:r>
              <a:rPr b="1" lang="en-US" sz="2400" spc="-1" strike="noStrike">
                <a:solidFill>
                  <a:srgbClr val="ffffff"/>
                </a:solidFill>
                <a:latin typeface="Calibri"/>
                <a:ea typeface="Arial"/>
              </a:rPr>
              <a:t>PWA</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Visit</a:t>
            </a:r>
            <a:r>
              <a:rPr b="0" lang="en-US" sz="2400" spc="-1" strike="noStrike">
                <a:solidFill>
                  <a:srgbClr val="ffffff"/>
                </a:solidFill>
                <a:latin typeface="Calibri"/>
                <a:ea typeface="Arial"/>
              </a:rPr>
              <a:t>or </a:t>
            </a:r>
            <a:r>
              <a:rPr b="0" lang="en-US" sz="2400" spc="-1" strike="noStrike">
                <a:solidFill>
                  <a:srgbClr val="ffffff"/>
                </a:solidFill>
                <a:latin typeface="Calibri"/>
                <a:ea typeface="Arial"/>
              </a:rPr>
              <a:t>and </a:t>
            </a:r>
            <a:r>
              <a:rPr b="0" lang="en-US" sz="2400" spc="-1" strike="noStrike">
                <a:solidFill>
                  <a:srgbClr val="ffffff"/>
                </a:solidFill>
                <a:latin typeface="Calibri"/>
                <a:ea typeface="Arial"/>
              </a:rPr>
              <a:t>secu</a:t>
            </a:r>
            <a:r>
              <a:rPr b="0" lang="en-US" sz="2400" spc="-1" strike="noStrike">
                <a:solidFill>
                  <a:srgbClr val="ffffff"/>
                </a:solidFill>
                <a:latin typeface="Calibri"/>
                <a:ea typeface="Arial"/>
              </a:rPr>
              <a:t>rity </a:t>
            </a:r>
            <a:r>
              <a:rPr b="0" lang="en-US" sz="2400" spc="-1" strike="noStrike">
                <a:solidFill>
                  <a:srgbClr val="ffffff"/>
                </a:solidFill>
                <a:latin typeface="Calibri"/>
                <a:ea typeface="Arial"/>
              </a:rPr>
              <a:t>staff </a:t>
            </a:r>
            <a:r>
              <a:rPr b="0" lang="en-US" sz="2400" spc="-1" strike="noStrike">
                <a:solidFill>
                  <a:srgbClr val="ffffff"/>
                </a:solidFill>
                <a:latin typeface="Calibri"/>
                <a:ea typeface="Arial"/>
              </a:rPr>
              <a:t>regis</a:t>
            </a:r>
            <a:r>
              <a:rPr b="0" lang="en-US" sz="2400" spc="-1" strike="noStrike">
                <a:solidFill>
                  <a:srgbClr val="ffffff"/>
                </a:solidFill>
                <a:latin typeface="Calibri"/>
                <a:ea typeface="Arial"/>
              </a:rPr>
              <a:t>trati</a:t>
            </a:r>
            <a:r>
              <a:rPr b="0" lang="en-US" sz="2400" spc="-1" strike="noStrike">
                <a:solidFill>
                  <a:srgbClr val="ffffff"/>
                </a:solidFill>
                <a:latin typeface="Calibri"/>
                <a:ea typeface="Arial"/>
              </a:rPr>
              <a:t>on </a:t>
            </a:r>
            <a:r>
              <a:rPr b="0" lang="en-US" sz="2400" spc="-1" strike="noStrike">
                <a:solidFill>
                  <a:srgbClr val="ffffff"/>
                </a:solidFill>
                <a:latin typeface="Calibri"/>
                <a:ea typeface="Arial"/>
              </a:rPr>
              <a:t>web </a:t>
            </a:r>
            <a:r>
              <a:rPr b="0" lang="en-US" sz="2400" spc="-1" strike="noStrike">
                <a:solidFill>
                  <a:srgbClr val="ffffff"/>
                </a:solidFill>
                <a:latin typeface="Calibri"/>
                <a:ea typeface="Arial"/>
              </a:rPr>
              <a:t>app.</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 </a:t>
            </a:r>
            <a:endParaRPr b="0" lang="en-ZA" sz="2400" spc="-1" strike="noStrike">
              <a:latin typeface="Arial"/>
            </a:endParaRPr>
          </a:p>
          <a:p>
            <a:pPr algn="just">
              <a:lnSpc>
                <a:spcPct val="120000"/>
              </a:lnSpc>
              <a:spcBef>
                <a:spcPts val="6"/>
              </a:spcBef>
              <a:tabLst>
                <a:tab algn="l" pos="0"/>
              </a:tabLst>
            </a:pPr>
            <a:r>
              <a:rPr b="1" lang="en-US" sz="2400" spc="-1" strike="noStrike">
                <a:solidFill>
                  <a:srgbClr val="ffffff"/>
                </a:solidFill>
                <a:latin typeface="Calibri"/>
                <a:ea typeface="Arial"/>
              </a:rPr>
              <a:t>For</a:t>
            </a:r>
            <a:r>
              <a:rPr b="1" lang="en-US" sz="2400" spc="-1" strike="noStrike">
                <a:solidFill>
                  <a:srgbClr val="ffffff"/>
                </a:solidFill>
                <a:latin typeface="Calibri"/>
                <a:ea typeface="Arial"/>
              </a:rPr>
              <a:t>m </a:t>
            </a:r>
            <a:r>
              <a:rPr b="1" lang="en-US" sz="2400" spc="-1" strike="noStrike">
                <a:solidFill>
                  <a:srgbClr val="ffffff"/>
                </a:solidFill>
                <a:latin typeface="Calibri"/>
                <a:ea typeface="Arial"/>
              </a:rPr>
              <a:t>rout</a:t>
            </a:r>
            <a:r>
              <a:rPr b="1" lang="en-US" sz="2400" spc="-1" strike="noStrike">
                <a:solidFill>
                  <a:srgbClr val="ffffff"/>
                </a:solidFill>
                <a:latin typeface="Calibri"/>
                <a:ea typeface="Arial"/>
              </a:rPr>
              <a:t>ing</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Valid</a:t>
            </a:r>
            <a:r>
              <a:rPr b="0" lang="en-US" sz="2400" spc="-1" strike="noStrike">
                <a:solidFill>
                  <a:srgbClr val="ffffff"/>
                </a:solidFill>
                <a:latin typeface="Calibri"/>
                <a:ea typeface="Arial"/>
              </a:rPr>
              <a:t>ation </a:t>
            </a:r>
            <a:r>
              <a:rPr b="0" lang="en-US" sz="2400" spc="-1" strike="noStrike">
                <a:solidFill>
                  <a:srgbClr val="ffffff"/>
                </a:solidFill>
                <a:latin typeface="Calibri"/>
                <a:ea typeface="Arial"/>
              </a:rPr>
              <a:t>/ </a:t>
            </a:r>
            <a:r>
              <a:rPr b="0" lang="en-US" sz="2400" spc="-1" strike="noStrike">
                <a:solidFill>
                  <a:srgbClr val="ffffff"/>
                </a:solidFill>
                <a:latin typeface="Calibri"/>
                <a:ea typeface="Arial"/>
              </a:rPr>
              <a:t>sele</a:t>
            </a:r>
            <a:r>
              <a:rPr b="0" lang="en-US" sz="2400" spc="-1" strike="noStrike">
                <a:solidFill>
                  <a:srgbClr val="ffffff"/>
                </a:solidFill>
                <a:latin typeface="Calibri"/>
                <a:ea typeface="Arial"/>
              </a:rPr>
              <a:t>ction </a:t>
            </a:r>
            <a:r>
              <a:rPr b="0" lang="en-US" sz="2400" spc="-1" strike="noStrike">
                <a:solidFill>
                  <a:srgbClr val="ffffff"/>
                </a:solidFill>
                <a:latin typeface="Calibri"/>
                <a:ea typeface="Arial"/>
              </a:rPr>
              <a:t>of </a:t>
            </a:r>
            <a:r>
              <a:rPr b="0" lang="en-US" sz="2400" spc="-1" strike="noStrike">
                <a:solidFill>
                  <a:srgbClr val="ffffff"/>
                </a:solidFill>
                <a:latin typeface="Calibri"/>
                <a:ea typeface="Arial"/>
              </a:rPr>
              <a:t>pers</a:t>
            </a:r>
            <a:r>
              <a:rPr b="0" lang="en-US" sz="2400" spc="-1" strike="noStrike">
                <a:solidFill>
                  <a:srgbClr val="ffffff"/>
                </a:solidFill>
                <a:latin typeface="Calibri"/>
                <a:ea typeface="Arial"/>
              </a:rPr>
              <a:t>on </a:t>
            </a:r>
            <a:r>
              <a:rPr b="0" lang="en-US" sz="2400" spc="-1" strike="noStrike">
                <a:solidFill>
                  <a:srgbClr val="ffffff"/>
                </a:solidFill>
                <a:latin typeface="Calibri"/>
                <a:ea typeface="Arial"/>
              </a:rPr>
              <a:t>visit</a:t>
            </a:r>
            <a:r>
              <a:rPr b="0" lang="en-US" sz="2400" spc="-1" strike="noStrike">
                <a:solidFill>
                  <a:srgbClr val="ffffff"/>
                </a:solidFill>
                <a:latin typeface="Calibri"/>
                <a:ea typeface="Arial"/>
              </a:rPr>
              <a:t>ed, </a:t>
            </a:r>
            <a:r>
              <a:rPr b="0" lang="en-US" sz="2400" spc="-1" strike="noStrike">
                <a:solidFill>
                  <a:srgbClr val="ffffff"/>
                </a:solidFill>
                <a:latin typeface="Calibri"/>
                <a:ea typeface="Arial"/>
              </a:rPr>
              <a:t>and </a:t>
            </a:r>
            <a:r>
              <a:rPr b="0" lang="en-US" sz="2400" spc="-1" strike="noStrike">
                <a:solidFill>
                  <a:srgbClr val="ffffff"/>
                </a:solidFill>
                <a:latin typeface="Calibri"/>
                <a:ea typeface="Arial"/>
              </a:rPr>
              <a:t>notifi</a:t>
            </a:r>
            <a:r>
              <a:rPr b="0" lang="en-US" sz="2400" spc="-1" strike="noStrike">
                <a:solidFill>
                  <a:srgbClr val="ffffff"/>
                </a:solidFill>
                <a:latin typeface="Calibri"/>
                <a:ea typeface="Arial"/>
              </a:rPr>
              <a:t>catio</a:t>
            </a:r>
            <a:r>
              <a:rPr b="0" lang="en-US" sz="2400" spc="-1" strike="noStrike">
                <a:solidFill>
                  <a:srgbClr val="ffffff"/>
                </a:solidFill>
                <a:latin typeface="Calibri"/>
                <a:ea typeface="Arial"/>
              </a:rPr>
              <a:t>n </a:t>
            </a:r>
            <a:r>
              <a:rPr b="0" lang="en-US" sz="2400" spc="-1" strike="noStrike">
                <a:solidFill>
                  <a:srgbClr val="ffffff"/>
                </a:solidFill>
                <a:latin typeface="Calibri"/>
                <a:ea typeface="Arial"/>
              </a:rPr>
              <a:t>routi</a:t>
            </a:r>
            <a:r>
              <a:rPr b="0" lang="en-US" sz="2400" spc="-1" strike="noStrike">
                <a:solidFill>
                  <a:srgbClr val="ffffff"/>
                </a:solidFill>
                <a:latin typeface="Calibri"/>
                <a:ea typeface="Arial"/>
              </a:rPr>
              <a:t>ng to </a:t>
            </a:r>
            <a:r>
              <a:rPr b="0" lang="en-US" sz="2400" spc="-1" strike="noStrike">
                <a:solidFill>
                  <a:srgbClr val="ffffff"/>
                </a:solidFill>
                <a:latin typeface="Calibri"/>
                <a:ea typeface="Arial"/>
              </a:rPr>
              <a:t>pers</a:t>
            </a:r>
            <a:r>
              <a:rPr b="0" lang="en-US" sz="2400" spc="-1" strike="noStrike">
                <a:solidFill>
                  <a:srgbClr val="ffffff"/>
                </a:solidFill>
                <a:latin typeface="Calibri"/>
                <a:ea typeface="Arial"/>
              </a:rPr>
              <a:t>on </a:t>
            </a:r>
            <a:r>
              <a:rPr b="0" lang="en-US" sz="2400" spc="-1" strike="noStrike">
                <a:solidFill>
                  <a:srgbClr val="ffffff"/>
                </a:solidFill>
                <a:latin typeface="Calibri"/>
                <a:ea typeface="Arial"/>
              </a:rPr>
              <a:t>visit</a:t>
            </a:r>
            <a:r>
              <a:rPr b="0" lang="en-US" sz="2400" spc="-1" strike="noStrike">
                <a:solidFill>
                  <a:srgbClr val="ffffff"/>
                </a:solidFill>
                <a:latin typeface="Calibri"/>
                <a:ea typeface="Arial"/>
              </a:rPr>
              <a:t>ed</a:t>
            </a:r>
            <a:endParaRPr b="0" lang="en-ZA" sz="2400" spc="-1" strike="noStrike">
              <a:latin typeface="Arial"/>
            </a:endParaRPr>
          </a:p>
          <a:p>
            <a:pPr algn="just">
              <a:lnSpc>
                <a:spcPct val="120000"/>
              </a:lnSpc>
              <a:spcBef>
                <a:spcPts val="6"/>
              </a:spcBef>
              <a:tabLst>
                <a:tab algn="l" pos="0"/>
              </a:tabLst>
            </a:pPr>
            <a:endParaRPr b="0" lang="en-ZA" sz="2400" spc="-1" strike="noStrike">
              <a:latin typeface="Arial"/>
            </a:endParaRPr>
          </a:p>
          <a:p>
            <a:pPr algn="just">
              <a:lnSpc>
                <a:spcPct val="120000"/>
              </a:lnSpc>
              <a:spcBef>
                <a:spcPts val="6"/>
              </a:spcBef>
              <a:tabLst>
                <a:tab algn="l" pos="0"/>
              </a:tabLst>
            </a:pPr>
            <a:r>
              <a:rPr b="1" lang="en-US" sz="2400" spc="-1" strike="noStrike">
                <a:solidFill>
                  <a:srgbClr val="ffffff"/>
                </a:solidFill>
                <a:latin typeface="Calibri"/>
                <a:ea typeface="Arial"/>
              </a:rPr>
              <a:t>Elec</a:t>
            </a:r>
            <a:r>
              <a:rPr b="1" lang="en-US" sz="2400" spc="-1" strike="noStrike">
                <a:solidFill>
                  <a:srgbClr val="ffffff"/>
                </a:solidFill>
                <a:latin typeface="Calibri"/>
                <a:ea typeface="Arial"/>
              </a:rPr>
              <a:t>tron</a:t>
            </a:r>
            <a:r>
              <a:rPr b="1" lang="en-US" sz="2400" spc="-1" strike="noStrike">
                <a:solidFill>
                  <a:srgbClr val="ffffff"/>
                </a:solidFill>
                <a:latin typeface="Calibri"/>
                <a:ea typeface="Arial"/>
              </a:rPr>
              <a:t>ic </a:t>
            </a:r>
            <a:r>
              <a:rPr b="1" lang="en-US" sz="2400" spc="-1" strike="noStrike">
                <a:solidFill>
                  <a:srgbClr val="ffffff"/>
                </a:solidFill>
                <a:latin typeface="Calibri"/>
                <a:ea typeface="Arial"/>
              </a:rPr>
              <a:t>acce</a:t>
            </a:r>
            <a:r>
              <a:rPr b="1" lang="en-US" sz="2400" spc="-1" strike="noStrike">
                <a:solidFill>
                  <a:srgbClr val="ffffff"/>
                </a:solidFill>
                <a:latin typeface="Calibri"/>
                <a:ea typeface="Arial"/>
              </a:rPr>
              <a:t>ss </a:t>
            </a:r>
            <a:r>
              <a:rPr b="1" lang="en-US" sz="2400" spc="-1" strike="noStrike">
                <a:solidFill>
                  <a:srgbClr val="ffffff"/>
                </a:solidFill>
                <a:latin typeface="Calibri"/>
                <a:ea typeface="Arial"/>
              </a:rPr>
              <a:t>regi</a:t>
            </a:r>
            <a:r>
              <a:rPr b="1" lang="en-US" sz="2400" spc="-1" strike="noStrike">
                <a:solidFill>
                  <a:srgbClr val="ffffff"/>
                </a:solidFill>
                <a:latin typeface="Calibri"/>
                <a:ea typeface="Arial"/>
              </a:rPr>
              <a:t>ster </a:t>
            </a:r>
            <a:r>
              <a:rPr b="1" lang="en-US" sz="2400" spc="-1" strike="noStrike">
                <a:solidFill>
                  <a:srgbClr val="ffffff"/>
                </a:solidFill>
                <a:latin typeface="Calibri"/>
                <a:ea typeface="Arial"/>
              </a:rPr>
              <a:t>and </a:t>
            </a:r>
            <a:r>
              <a:rPr b="1" lang="en-US" sz="2400" spc="-1" strike="noStrike">
                <a:solidFill>
                  <a:srgbClr val="ffffff"/>
                </a:solidFill>
                <a:latin typeface="Calibri"/>
                <a:ea typeface="Arial"/>
              </a:rPr>
              <a:t>repo</a:t>
            </a:r>
            <a:r>
              <a:rPr b="1" lang="en-US" sz="2400" spc="-1" strike="noStrike">
                <a:solidFill>
                  <a:srgbClr val="ffffff"/>
                </a:solidFill>
                <a:latin typeface="Calibri"/>
                <a:ea typeface="Arial"/>
              </a:rPr>
              <a:t>rtin</a:t>
            </a:r>
            <a:r>
              <a:rPr b="1" lang="en-US" sz="2400" spc="-1" strike="noStrike">
                <a:solidFill>
                  <a:srgbClr val="ffffff"/>
                </a:solidFill>
                <a:latin typeface="Calibri"/>
                <a:ea typeface="Arial"/>
              </a:rPr>
              <a:t>g</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Exte</a:t>
            </a:r>
            <a:r>
              <a:rPr b="0" lang="en-US" sz="2400" spc="-1" strike="noStrike">
                <a:solidFill>
                  <a:srgbClr val="ffffff"/>
                </a:solidFill>
                <a:latin typeface="Calibri"/>
                <a:ea typeface="Arial"/>
              </a:rPr>
              <a:t>nd </a:t>
            </a:r>
            <a:r>
              <a:rPr b="0" lang="en-US" sz="2400" spc="-1" strike="noStrike">
                <a:solidFill>
                  <a:srgbClr val="ffffff"/>
                </a:solidFill>
                <a:latin typeface="Calibri"/>
                <a:ea typeface="Arial"/>
              </a:rPr>
              <a:t>syst</a:t>
            </a:r>
            <a:r>
              <a:rPr b="0" lang="en-US" sz="2400" spc="-1" strike="noStrike">
                <a:solidFill>
                  <a:srgbClr val="ffffff"/>
                </a:solidFill>
                <a:latin typeface="Calibri"/>
                <a:ea typeface="Arial"/>
              </a:rPr>
              <a:t>em </a:t>
            </a:r>
            <a:r>
              <a:rPr b="0" lang="en-US" sz="2400" spc="-1" strike="noStrike">
                <a:solidFill>
                  <a:srgbClr val="ffffff"/>
                </a:solidFill>
                <a:latin typeface="Calibri"/>
                <a:ea typeface="Arial"/>
              </a:rPr>
              <a:t>to </a:t>
            </a:r>
            <a:r>
              <a:rPr b="0" lang="en-US" sz="2400" spc="-1" strike="noStrike">
                <a:solidFill>
                  <a:srgbClr val="ffffff"/>
                </a:solidFill>
                <a:latin typeface="Calibri"/>
                <a:ea typeface="Arial"/>
              </a:rPr>
              <a:t>repla</a:t>
            </a:r>
            <a:r>
              <a:rPr b="0" lang="en-US" sz="2400" spc="-1" strike="noStrike">
                <a:solidFill>
                  <a:srgbClr val="ffffff"/>
                </a:solidFill>
                <a:latin typeface="Calibri"/>
                <a:ea typeface="Arial"/>
              </a:rPr>
              <a:t>ce </a:t>
            </a:r>
            <a:r>
              <a:rPr b="0" lang="en-US" sz="2400" spc="-1" strike="noStrike">
                <a:solidFill>
                  <a:srgbClr val="ffffff"/>
                </a:solidFill>
                <a:latin typeface="Calibri"/>
                <a:ea typeface="Arial"/>
              </a:rPr>
              <a:t>man</a:t>
            </a:r>
            <a:r>
              <a:rPr b="0" lang="en-US" sz="2400" spc="-1" strike="noStrike">
                <a:solidFill>
                  <a:srgbClr val="ffffff"/>
                </a:solidFill>
                <a:latin typeface="Calibri"/>
                <a:ea typeface="Arial"/>
              </a:rPr>
              <a:t>ual </a:t>
            </a:r>
            <a:r>
              <a:rPr b="0" lang="en-US" sz="2400" spc="-1" strike="noStrike">
                <a:solidFill>
                  <a:srgbClr val="ffffff"/>
                </a:solidFill>
                <a:latin typeface="Calibri"/>
                <a:ea typeface="Arial"/>
              </a:rPr>
              <a:t>visit</a:t>
            </a:r>
            <a:r>
              <a:rPr b="0" lang="en-US" sz="2400" spc="-1" strike="noStrike">
                <a:solidFill>
                  <a:srgbClr val="ffffff"/>
                </a:solidFill>
                <a:latin typeface="Calibri"/>
                <a:ea typeface="Arial"/>
              </a:rPr>
              <a:t>or </a:t>
            </a:r>
            <a:r>
              <a:rPr b="0" lang="en-US" sz="2400" spc="-1" strike="noStrike">
                <a:solidFill>
                  <a:srgbClr val="ffffff"/>
                </a:solidFill>
                <a:latin typeface="Calibri"/>
                <a:ea typeface="Arial"/>
              </a:rPr>
              <a:t>entr</a:t>
            </a:r>
            <a:r>
              <a:rPr b="0" lang="en-US" sz="2400" spc="-1" strike="noStrike">
                <a:solidFill>
                  <a:srgbClr val="ffffff"/>
                </a:solidFill>
                <a:latin typeface="Calibri"/>
                <a:ea typeface="Arial"/>
              </a:rPr>
              <a:t>y </a:t>
            </a:r>
            <a:r>
              <a:rPr b="0" lang="en-US" sz="2400" spc="-1" strike="noStrike">
                <a:solidFill>
                  <a:srgbClr val="ffffff"/>
                </a:solidFill>
                <a:latin typeface="Calibri"/>
                <a:ea typeface="Arial"/>
              </a:rPr>
              <a:t>and </a:t>
            </a:r>
            <a:r>
              <a:rPr b="0" lang="en-US" sz="2400" spc="-1" strike="noStrike">
                <a:solidFill>
                  <a:srgbClr val="ffffff"/>
                </a:solidFill>
                <a:latin typeface="Calibri"/>
                <a:ea typeface="Arial"/>
              </a:rPr>
              <a:t>exit </a:t>
            </a:r>
            <a:r>
              <a:rPr b="0" lang="en-US" sz="2400" spc="-1" strike="noStrike">
                <a:solidFill>
                  <a:srgbClr val="ffffff"/>
                </a:solidFill>
                <a:latin typeface="Calibri"/>
                <a:ea typeface="Arial"/>
              </a:rPr>
              <a:t>logs</a:t>
            </a:r>
            <a:endParaRPr b="0" lang="en-ZA" sz="24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682" name="Picture 3" descr="A picture containing food&#10;&#10;Description automatically generated"/>
          <p:cNvPicPr/>
          <p:nvPr/>
        </p:nvPicPr>
        <p:blipFill>
          <a:blip r:embed="rId1"/>
          <a:srcRect l="10015" t="0" r="10015" b="0"/>
          <a:stretch/>
        </p:blipFill>
        <p:spPr>
          <a:xfrm>
            <a:off x="4879800" y="0"/>
            <a:ext cx="7310520" cy="6856200"/>
          </a:xfrm>
          <a:prstGeom prst="rect">
            <a:avLst/>
          </a:prstGeom>
          <a:ln>
            <a:noFill/>
          </a:ln>
        </p:spPr>
      </p:pic>
      <p:sp>
        <p:nvSpPr>
          <p:cNvPr id="683" name="CustomShape 1"/>
          <p:cNvSpPr/>
          <p:nvPr/>
        </p:nvSpPr>
        <p:spPr>
          <a:xfrm>
            <a:off x="6095880" y="0"/>
            <a:ext cx="5649120" cy="2726280"/>
          </a:xfrm>
          <a:prstGeom prst="rect">
            <a:avLst/>
          </a:prstGeom>
          <a:noFill/>
          <a:ln>
            <a:noFill/>
          </a:ln>
          <a:effectLst>
            <a:outerShdw algn="tl" blurRad="50800" dir="2700000" dist="37674" rotWithShape="0">
              <a:srgbClr val="000000">
                <a:alpha val="40000"/>
              </a:srgbClr>
            </a:outerShdw>
          </a:effectLst>
        </p:spPr>
        <p:style>
          <a:lnRef idx="0"/>
          <a:fillRef idx="0"/>
          <a:effectRef idx="0"/>
          <a:fontRef idx="minor"/>
        </p:style>
        <p:txBody>
          <a:bodyPr lIns="90000" rIns="90000" tIns="45000" bIns="45000">
            <a:spAutoFit/>
          </a:bodyPr>
          <a:p>
            <a:pPr algn="r">
              <a:lnSpc>
                <a:spcPct val="100000"/>
              </a:lnSpc>
              <a:spcAft>
                <a:spcPts val="601"/>
              </a:spcAft>
            </a:pPr>
            <a:r>
              <a:rPr b="1" lang="en-CA" sz="9600" spc="-1" strike="noStrike">
                <a:solidFill>
                  <a:srgbClr val="262626"/>
                </a:solidFill>
                <a:latin typeface="Tahoma"/>
                <a:ea typeface="Tahoma"/>
              </a:rPr>
              <a:t>SURE</a:t>
            </a:r>
            <a:endParaRPr b="0" lang="en-ZA" sz="9600" spc="-1" strike="noStrike">
              <a:latin typeface="Arial"/>
            </a:endParaRPr>
          </a:p>
          <a:p>
            <a:pPr algn="r">
              <a:lnSpc>
                <a:spcPct val="100000"/>
              </a:lnSpc>
              <a:spcAft>
                <a:spcPts val="601"/>
              </a:spcAft>
            </a:pPr>
            <a:r>
              <a:rPr b="0" lang="en-CA" sz="900" spc="-1" strike="noStrike">
                <a:solidFill>
                  <a:srgbClr val="262626"/>
                </a:solidFill>
                <a:latin typeface="Tahoma"/>
                <a:ea typeface="Tahoma"/>
              </a:rPr>
              <a:t>   </a:t>
            </a:r>
            <a:r>
              <a:rPr b="1" lang="en-CA" sz="7200" spc="-1" strike="noStrike">
                <a:solidFill>
                  <a:srgbClr val="262626"/>
                </a:solidFill>
                <a:latin typeface="Tahoma"/>
                <a:ea typeface="Tahoma"/>
              </a:rPr>
              <a:t>SECURITY</a:t>
            </a:r>
            <a:endParaRPr b="0" lang="en-ZA" sz="7200" spc="-1" strike="noStrike">
              <a:latin typeface="Arial"/>
            </a:endParaRPr>
          </a:p>
        </p:txBody>
      </p:sp>
      <p:pic>
        <p:nvPicPr>
          <p:cNvPr id="684" name="Picture 35" descr="A black sign with white text&#10;&#10;Description automatically generated"/>
          <p:cNvPicPr/>
          <p:nvPr/>
        </p:nvPicPr>
        <p:blipFill>
          <a:blip r:embed="rId2"/>
          <a:stretch/>
        </p:blipFill>
        <p:spPr>
          <a:xfrm>
            <a:off x="1557000" y="1782000"/>
            <a:ext cx="3088440" cy="3291840"/>
          </a:xfrm>
          <a:prstGeom prst="rect">
            <a:avLst/>
          </a:prstGeom>
          <a:ln>
            <a:noFill/>
          </a:ln>
        </p:spPr>
      </p:pic>
      <p:sp>
        <p:nvSpPr>
          <p:cNvPr id="685" name="CustomShape 2"/>
          <p:cNvSpPr/>
          <p:nvPr/>
        </p:nvSpPr>
        <p:spPr>
          <a:xfrm>
            <a:off x="5328000" y="4286520"/>
            <a:ext cx="6417360" cy="130860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en-CA" sz="4000" spc="-1" strike="noStrike">
                <a:solidFill>
                  <a:srgbClr val="ffffff"/>
                </a:solidFill>
                <a:latin typeface="Tw Cen MT"/>
                <a:ea typeface="DejaVu Sans"/>
              </a:rPr>
              <a:t>OFFICE: 888 780 SURE</a:t>
            </a:r>
            <a:endParaRPr b="0" lang="en-ZA" sz="4000" spc="-1" strike="noStrike">
              <a:latin typeface="Arial"/>
            </a:endParaRPr>
          </a:p>
          <a:p>
            <a:pPr algn="r">
              <a:lnSpc>
                <a:spcPct val="100000"/>
              </a:lnSpc>
            </a:pPr>
            <a:r>
              <a:rPr b="0" lang="en-CA" sz="4000" spc="-1" strike="noStrike">
                <a:solidFill>
                  <a:srgbClr val="ffffff"/>
                </a:solidFill>
                <a:latin typeface="Tw Cen MT"/>
                <a:ea typeface="DejaVu Sans"/>
              </a:rPr>
              <a:t>www.suresecurity.ca</a:t>
            </a:r>
            <a:endParaRPr b="0" lang="en-ZA" sz="40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6" name="CustomShape 1"/>
          <p:cNvSpPr/>
          <p:nvPr/>
        </p:nvSpPr>
        <p:spPr>
          <a:xfrm>
            <a:off x="1132560" y="-32400"/>
            <a:ext cx="10663920" cy="14767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n-CA" sz="2800" spc="-1" strike="noStrike" cap="all">
                <a:solidFill>
                  <a:srgbClr val="ffffff"/>
                </a:solidFill>
                <a:latin typeface="Tw Cen MT"/>
                <a:ea typeface="DejaVu Sans"/>
              </a:rPr>
              <a:t>Thermal Cameras only Report the Temperature</a:t>
            </a:r>
            <a:endParaRPr b="0" lang="en-ZA" sz="2800" spc="-1" strike="noStrike">
              <a:latin typeface="Arial"/>
            </a:endParaRPr>
          </a:p>
        </p:txBody>
      </p:sp>
      <p:pic>
        <p:nvPicPr>
          <p:cNvPr id="687" name="Content Placeholder 3_1" descr=""/>
          <p:cNvPicPr/>
          <p:nvPr/>
        </p:nvPicPr>
        <p:blipFill>
          <a:blip r:embed="rId1"/>
          <a:stretch/>
        </p:blipFill>
        <p:spPr>
          <a:xfrm>
            <a:off x="0" y="1251720"/>
            <a:ext cx="12185640" cy="560448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5" name="CustomShape 1"/>
          <p:cNvSpPr/>
          <p:nvPr/>
        </p:nvSpPr>
        <p:spPr>
          <a:xfrm>
            <a:off x="1336680" y="0"/>
            <a:ext cx="9904320" cy="14767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n-CA" sz="3600" spc="-1" strike="noStrike" cap="all">
                <a:solidFill>
                  <a:srgbClr val="ffffff"/>
                </a:solidFill>
                <a:latin typeface="Tw Cen MT"/>
                <a:ea typeface="DejaVu Sans"/>
              </a:rPr>
              <a:t>DISCLAIMER</a:t>
            </a:r>
            <a:endParaRPr b="0" lang="en-ZA" sz="3600" spc="-1" strike="noStrike">
              <a:latin typeface="Arial"/>
            </a:endParaRPr>
          </a:p>
        </p:txBody>
      </p:sp>
      <p:sp>
        <p:nvSpPr>
          <p:cNvPr id="456" name="CustomShape 2"/>
          <p:cNvSpPr/>
          <p:nvPr/>
        </p:nvSpPr>
        <p:spPr>
          <a:xfrm>
            <a:off x="1571400" y="1145880"/>
            <a:ext cx="9282240" cy="511704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CA" sz="2200" spc="-1" strike="noStrike">
                <a:solidFill>
                  <a:srgbClr val="ffffff"/>
                </a:solidFill>
                <a:latin typeface="Tw Cen MT"/>
                <a:ea typeface="DejaVu Sans"/>
              </a:rPr>
              <a:t>SURE Security</a:t>
            </a:r>
            <a:r>
              <a:rPr b="0" lang="en-US" sz="2200" spc="-1" strike="noStrike">
                <a:solidFill>
                  <a:srgbClr val="ffffff"/>
                </a:solidFill>
                <a:latin typeface="Tw Cen MT"/>
                <a:ea typeface="DejaVu Sans"/>
              </a:rPr>
              <a:t> Products are not designed to diagnose diseases such as coronavirus, H1N1, SARS, or influenza. SURE Security is not advertising products for use in the medical industry or for medical purposes. Thermal products can identify individuals in a population that displays a higher temperature. </a:t>
            </a:r>
            <a:endParaRPr b="0" lang="en-ZA" sz="2200" spc="-1" strike="noStrike">
              <a:latin typeface="Arial"/>
            </a:endParaRPr>
          </a:p>
          <a:p>
            <a:pPr>
              <a:lnSpc>
                <a:spcPct val="100000"/>
              </a:lnSpc>
            </a:pPr>
            <a:endParaRPr b="0" lang="en-ZA" sz="2200" spc="-1" strike="noStrike">
              <a:latin typeface="Arial"/>
            </a:endParaRPr>
          </a:p>
          <a:p>
            <a:pPr>
              <a:lnSpc>
                <a:spcPct val="100000"/>
              </a:lnSpc>
            </a:pPr>
            <a:r>
              <a:rPr b="0" lang="en-US" sz="2200" spc="-1" strike="noStrike">
                <a:solidFill>
                  <a:srgbClr val="ffffff"/>
                </a:solidFill>
                <a:latin typeface="Tw Cen MT"/>
                <a:ea typeface="DejaVu Sans"/>
              </a:rPr>
              <a:t>Thermal cameras do not find individuals experiencing coronavirus symptoms. There is no way to thermally detect an infected individual who has a normal body temperature. </a:t>
            </a:r>
            <a:endParaRPr b="0" lang="en-ZA" sz="2200" spc="-1" strike="noStrike">
              <a:latin typeface="Arial"/>
            </a:endParaRPr>
          </a:p>
          <a:p>
            <a:pPr>
              <a:lnSpc>
                <a:spcPct val="100000"/>
              </a:lnSpc>
            </a:pPr>
            <a:endParaRPr b="0" lang="en-ZA" sz="2200" spc="-1" strike="noStrike">
              <a:latin typeface="Arial"/>
            </a:endParaRPr>
          </a:p>
          <a:p>
            <a:pPr>
              <a:lnSpc>
                <a:spcPct val="100000"/>
              </a:lnSpc>
            </a:pPr>
            <a:r>
              <a:rPr b="0" lang="en-US" sz="2200" spc="-1" strike="noStrike">
                <a:solidFill>
                  <a:srgbClr val="ffffff"/>
                </a:solidFill>
                <a:latin typeface="Tw Cen MT"/>
                <a:ea typeface="DejaVu Sans"/>
              </a:rPr>
              <a:t>Only a licensed medical professional can determine if a warm individual has a medical condition. </a:t>
            </a:r>
            <a:endParaRPr b="0" lang="en-ZA" sz="2200" spc="-1" strike="noStrike">
              <a:latin typeface="Arial"/>
            </a:endParaRPr>
          </a:p>
          <a:p>
            <a:pPr>
              <a:lnSpc>
                <a:spcPct val="100000"/>
              </a:lnSpc>
            </a:pPr>
            <a:endParaRPr b="0" lang="en-ZA" sz="2200" spc="-1" strike="noStrike">
              <a:latin typeface="Arial"/>
            </a:endParaRPr>
          </a:p>
          <a:p>
            <a:pPr>
              <a:lnSpc>
                <a:spcPct val="100000"/>
              </a:lnSpc>
            </a:pPr>
            <a:r>
              <a:rPr b="0" lang="en-US" sz="2200" spc="-1" strike="noStrike">
                <a:solidFill>
                  <a:srgbClr val="ffffff"/>
                </a:solidFill>
                <a:latin typeface="Tw Cen MT"/>
                <a:ea typeface="DejaVu Sans"/>
              </a:rPr>
              <a:t>SURE Security products are not sold or marketed for any medical use. </a:t>
            </a:r>
            <a:endParaRPr b="0" lang="en-ZA" sz="22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CustomShape 1"/>
          <p:cNvSpPr/>
          <p:nvPr/>
        </p:nvSpPr>
        <p:spPr>
          <a:xfrm>
            <a:off x="1141560" y="618480"/>
            <a:ext cx="9904320" cy="1476720"/>
          </a:xfrm>
          <a:prstGeom prst="rect">
            <a:avLst/>
          </a:prstGeom>
          <a:noFill/>
          <a:ln>
            <a:noFill/>
          </a:ln>
        </p:spPr>
        <p:style>
          <a:lnRef idx="0"/>
          <a:fillRef idx="0"/>
          <a:effectRef idx="0"/>
          <a:fontRef idx="minor"/>
        </p:style>
        <p:txBody>
          <a:bodyPr lIns="90000" rIns="90000" tIns="45000" bIns="45000" anchor="ctr">
            <a:normAutofit/>
          </a:bodyPr>
          <a:p>
            <a:pPr>
              <a:lnSpc>
                <a:spcPct val="90000"/>
              </a:lnSpc>
            </a:pPr>
            <a:r>
              <a:rPr b="0" lang="en-CA" sz="3600" spc="-1" strike="noStrike" cap="all">
                <a:solidFill>
                  <a:srgbClr val="ffffff"/>
                </a:solidFill>
                <a:latin typeface="Tw Cen MT"/>
                <a:ea typeface="DejaVu Sans"/>
              </a:rPr>
              <a:t>Notes</a:t>
            </a:r>
            <a:endParaRPr b="0" lang="en-ZA" sz="3600" spc="-1" strike="noStrike">
              <a:latin typeface="Arial"/>
            </a:endParaRPr>
          </a:p>
        </p:txBody>
      </p:sp>
      <p:sp>
        <p:nvSpPr>
          <p:cNvPr id="458" name="CustomShape 2"/>
          <p:cNvSpPr/>
          <p:nvPr/>
        </p:nvSpPr>
        <p:spPr>
          <a:xfrm>
            <a:off x="1905840" y="2008440"/>
            <a:ext cx="8375760" cy="4113000"/>
          </a:xfrm>
          <a:prstGeom prst="rect">
            <a:avLst/>
          </a:prstGeom>
          <a:noFill/>
          <a:ln>
            <a:noFill/>
          </a:ln>
        </p:spPr>
        <p:style>
          <a:lnRef idx="0"/>
          <a:fillRef idx="0"/>
          <a:effectRef idx="0"/>
          <a:fontRef idx="minor"/>
        </p:style>
        <p:txBody>
          <a:bodyPr lIns="90000" rIns="90000" tIns="45000" bIns="45000">
            <a:spAutoFit/>
          </a:bodyPr>
          <a:p>
            <a:pPr marL="285840" indent="-284040">
              <a:lnSpc>
                <a:spcPct val="100000"/>
              </a:lnSpc>
              <a:buSzPct val="100000"/>
              <a:buBlip>
                <a:blip r:embed="rId1"/>
              </a:buBlip>
            </a:pPr>
            <a:r>
              <a:rPr b="0" lang="en-CA" sz="2400" spc="-1" strike="noStrike">
                <a:solidFill>
                  <a:srgbClr val="ffffff"/>
                </a:solidFill>
                <a:latin typeface="Tw Cen MT"/>
                <a:ea typeface="DejaVu Sans"/>
              </a:rPr>
              <a:t>Celsius is used throughout this presentation, but all products can also operate in Fahrenheit. </a:t>
            </a:r>
            <a:endParaRPr b="0" lang="en-ZA" sz="2400" spc="-1" strike="noStrike">
              <a:latin typeface="Arial"/>
            </a:endParaRPr>
          </a:p>
          <a:p>
            <a:pPr>
              <a:lnSpc>
                <a:spcPct val="100000"/>
              </a:lnSpc>
            </a:pPr>
            <a:endParaRPr b="0" lang="en-ZA" sz="2400" spc="-1" strike="noStrike">
              <a:latin typeface="Arial"/>
            </a:endParaRPr>
          </a:p>
          <a:p>
            <a:pPr marL="285840" indent="-284040">
              <a:lnSpc>
                <a:spcPct val="100000"/>
              </a:lnSpc>
              <a:buSzPct val="100000"/>
              <a:buBlip>
                <a:blip r:embed="rId2"/>
              </a:buBlip>
            </a:pPr>
            <a:r>
              <a:rPr b="0" lang="en-CA" sz="2400" spc="-1" strike="noStrike">
                <a:solidFill>
                  <a:srgbClr val="ffffff"/>
                </a:solidFill>
                <a:latin typeface="Tw Cen MT"/>
                <a:ea typeface="DejaVu Sans"/>
              </a:rPr>
              <a:t>The term 'Organizations' is used to describe businesses, non-profits, government entities and other potential users of thermal cameras. </a:t>
            </a:r>
            <a:endParaRPr b="0" lang="en-ZA" sz="2400" spc="-1" strike="noStrike">
              <a:latin typeface="Arial"/>
            </a:endParaRPr>
          </a:p>
          <a:p>
            <a:pPr>
              <a:lnSpc>
                <a:spcPct val="100000"/>
              </a:lnSpc>
            </a:pPr>
            <a:endParaRPr b="0" lang="en-ZA" sz="2400" spc="-1" strike="noStrike">
              <a:latin typeface="Arial"/>
            </a:endParaRPr>
          </a:p>
          <a:p>
            <a:pPr marL="285840" indent="-284040">
              <a:lnSpc>
                <a:spcPct val="100000"/>
              </a:lnSpc>
              <a:buSzPct val="100000"/>
              <a:buBlip>
                <a:blip r:embed="rId3"/>
              </a:buBlip>
            </a:pPr>
            <a:r>
              <a:rPr b="0" lang="en-CA" sz="2400" spc="-1" strike="noStrike">
                <a:solidFill>
                  <a:srgbClr val="ffffff"/>
                </a:solidFill>
                <a:latin typeface="Tw Cen MT"/>
                <a:ea typeface="DejaVu Sans"/>
              </a:rPr>
              <a:t>The term 'Visitors' is used to describe customers, patients, guests, employees, members or other people who will potentially be screened by thermal cameras</a:t>
            </a:r>
            <a:r>
              <a:rPr b="0" lang="en-CA" sz="2000" spc="-1" strike="noStrike">
                <a:solidFill>
                  <a:srgbClr val="ffffff"/>
                </a:solidFill>
                <a:latin typeface="Tw Cen MT"/>
                <a:ea typeface="DejaVu Sans"/>
              </a:rPr>
              <a:t>. </a:t>
            </a:r>
            <a:endParaRPr b="0" lang="en-ZA" sz="2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9" name="CustomShape 1"/>
          <p:cNvSpPr/>
          <p:nvPr/>
        </p:nvSpPr>
        <p:spPr>
          <a:xfrm>
            <a:off x="1143000" y="121320"/>
            <a:ext cx="9904320" cy="14767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n-CA" sz="2800" spc="-1" strike="noStrike" cap="all">
                <a:solidFill>
                  <a:srgbClr val="ffffff"/>
                </a:solidFill>
                <a:latin typeface="Tw Cen MT"/>
                <a:ea typeface="DejaVu Sans"/>
              </a:rPr>
              <a:t>Organizations have different requirements</a:t>
            </a:r>
            <a:endParaRPr b="0" lang="en-ZA" sz="2800" spc="-1" strike="noStrike">
              <a:latin typeface="Arial"/>
            </a:endParaRPr>
          </a:p>
        </p:txBody>
      </p:sp>
      <p:pic>
        <p:nvPicPr>
          <p:cNvPr id="460" name="Content Placeholder 3" descr=""/>
          <p:cNvPicPr/>
          <p:nvPr/>
        </p:nvPicPr>
        <p:blipFill>
          <a:blip r:embed="rId1"/>
          <a:stretch/>
        </p:blipFill>
        <p:spPr>
          <a:xfrm>
            <a:off x="0" y="1198440"/>
            <a:ext cx="12190320" cy="565776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1" name="CustomShape 1"/>
          <p:cNvSpPr/>
          <p:nvPr/>
        </p:nvSpPr>
        <p:spPr>
          <a:xfrm>
            <a:off x="1141560" y="618480"/>
            <a:ext cx="9904320" cy="14767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n-CA" sz="3600" spc="-1" strike="noStrike" cap="all">
                <a:solidFill>
                  <a:srgbClr val="ffffff"/>
                </a:solidFill>
                <a:latin typeface="Tw Cen MT"/>
                <a:ea typeface="DejaVu Sans"/>
              </a:rPr>
              <a:t>Introduction</a:t>
            </a:r>
            <a:endParaRPr b="0" lang="en-ZA" sz="3600" spc="-1" strike="noStrike">
              <a:latin typeface="Arial"/>
            </a:endParaRPr>
          </a:p>
        </p:txBody>
      </p:sp>
      <p:sp>
        <p:nvSpPr>
          <p:cNvPr id="462" name="CustomShape 2"/>
          <p:cNvSpPr/>
          <p:nvPr/>
        </p:nvSpPr>
        <p:spPr>
          <a:xfrm>
            <a:off x="1796040" y="1894320"/>
            <a:ext cx="8595000" cy="3879000"/>
          </a:xfrm>
          <a:prstGeom prst="rect">
            <a:avLst/>
          </a:prstGeom>
          <a:noFill/>
          <a:ln>
            <a:noFill/>
          </a:ln>
        </p:spPr>
        <p:style>
          <a:lnRef idx="0"/>
          <a:fillRef idx="0"/>
          <a:effectRef idx="0"/>
          <a:fontRef idx="minor"/>
        </p:style>
        <p:txBody>
          <a:bodyPr lIns="90000" rIns="90000" tIns="45000" bIns="45000">
            <a:normAutofit fontScale="50000"/>
          </a:bodyPr>
          <a:p>
            <a:pPr marL="180360" indent="-226800" algn="just">
              <a:lnSpc>
                <a:spcPct val="120000"/>
              </a:lnSpc>
              <a:spcBef>
                <a:spcPts val="6"/>
              </a:spcBef>
              <a:buClr>
                <a:srgbClr val="ffffff"/>
              </a:buClr>
              <a:buSzPct val="125000"/>
              <a:buFont typeface="Arial"/>
              <a:buChar char="•"/>
            </a:pPr>
            <a:r>
              <a:rPr b="0" lang="en-US" sz="2400" spc="-1" strike="noStrike">
                <a:solidFill>
                  <a:srgbClr val="ffffff"/>
                </a:solidFill>
                <a:latin typeface="Calibri"/>
                <a:ea typeface="Arial"/>
              </a:rPr>
              <a:t>With the Pandemic now in its full swing, new procedures for a safe working environment needs to be put in place to reduce the risk of the spread of the COVID19 virus. </a:t>
            </a:r>
            <a:endParaRPr b="0" lang="en-ZA" sz="2400" spc="-1" strike="noStrike">
              <a:latin typeface="Arial"/>
            </a:endParaRPr>
          </a:p>
          <a:p>
            <a:pPr algn="just">
              <a:lnSpc>
                <a:spcPct val="120000"/>
              </a:lnSpc>
              <a:spcBef>
                <a:spcPts val="6"/>
              </a:spcBef>
            </a:pPr>
            <a:endParaRPr b="0" lang="en-ZA" sz="2400" spc="-1" strike="noStrike">
              <a:latin typeface="Arial"/>
            </a:endParaRPr>
          </a:p>
          <a:p>
            <a:pPr marL="180360" indent="-226800" algn="just">
              <a:lnSpc>
                <a:spcPct val="120000"/>
              </a:lnSpc>
              <a:spcBef>
                <a:spcPts val="6"/>
              </a:spcBef>
              <a:buClr>
                <a:srgbClr val="ffffff"/>
              </a:buClr>
              <a:buSzPct val="125000"/>
              <a:buFont typeface="Arial"/>
              <a:buChar char="•"/>
            </a:pPr>
            <a:r>
              <a:rPr b="0" lang="en-US" sz="2400" spc="-1" strike="noStrike">
                <a:solidFill>
                  <a:srgbClr val="ffffff"/>
                </a:solidFill>
                <a:latin typeface="Calibri"/>
                <a:ea typeface="Arial"/>
              </a:rPr>
              <a:t>SURE Security has been working towards providing a solution that will notify users of a high temperature as an early warning of a possible fever, which is key in first line defense. </a:t>
            </a:r>
            <a:endParaRPr b="0" lang="en-ZA" sz="2400" spc="-1" strike="noStrike">
              <a:latin typeface="Arial"/>
            </a:endParaRPr>
          </a:p>
          <a:p>
            <a:pPr algn="just">
              <a:lnSpc>
                <a:spcPct val="120000"/>
              </a:lnSpc>
              <a:spcBef>
                <a:spcPts val="6"/>
              </a:spcBef>
            </a:pPr>
            <a:endParaRPr b="0" lang="en-ZA" sz="2400" spc="-1" strike="noStrike">
              <a:latin typeface="Arial"/>
            </a:endParaRPr>
          </a:p>
          <a:p>
            <a:pPr marL="180360" indent="-226800" algn="just">
              <a:lnSpc>
                <a:spcPct val="120000"/>
              </a:lnSpc>
              <a:spcBef>
                <a:spcPts val="6"/>
              </a:spcBef>
              <a:buClr>
                <a:srgbClr val="ffffff"/>
              </a:buClr>
              <a:buSzPct val="125000"/>
              <a:buFont typeface="Arial"/>
              <a:buChar char="•"/>
            </a:pPr>
            <a:r>
              <a:rPr b="0" lang="en-US" sz="2400" spc="-1" strike="noStrike">
                <a:solidFill>
                  <a:srgbClr val="ffffff"/>
                </a:solidFill>
                <a:latin typeface="Calibri"/>
                <a:ea typeface="Arial"/>
              </a:rPr>
              <a:t>Although this does not specifically tell you that an individual has COVI19, it allows you to investigate with additional testing and deal with the person with a fever before entering the workplace.</a:t>
            </a:r>
            <a:endParaRPr b="0" lang="en-ZA" sz="2400" spc="-1" strike="noStrike">
              <a:latin typeface="Arial"/>
            </a:endParaRPr>
          </a:p>
          <a:p>
            <a:pPr>
              <a:lnSpc>
                <a:spcPct val="120000"/>
              </a:lnSpc>
              <a:spcBef>
                <a:spcPts val="1001"/>
              </a:spcBef>
            </a:pPr>
            <a:endParaRPr b="0" lang="en-ZA" sz="24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3" name="CustomShape 1"/>
          <p:cNvSpPr/>
          <p:nvPr/>
        </p:nvSpPr>
        <p:spPr>
          <a:xfrm>
            <a:off x="1141560" y="618480"/>
            <a:ext cx="9904320" cy="14767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n-CA" sz="3600" spc="-1" strike="noStrike" cap="all">
                <a:solidFill>
                  <a:srgbClr val="ffffff"/>
                </a:solidFill>
                <a:latin typeface="Tw Cen MT"/>
                <a:ea typeface="DejaVu Sans"/>
              </a:rPr>
              <a:t>Services</a:t>
            </a:r>
            <a:endParaRPr b="0" lang="en-ZA" sz="3600" spc="-1" strike="noStrike">
              <a:latin typeface="Arial"/>
            </a:endParaRPr>
          </a:p>
        </p:txBody>
      </p:sp>
      <p:sp>
        <p:nvSpPr>
          <p:cNvPr id="464" name="CustomShape 2"/>
          <p:cNvSpPr/>
          <p:nvPr/>
        </p:nvSpPr>
        <p:spPr>
          <a:xfrm>
            <a:off x="1931400" y="2097000"/>
            <a:ext cx="9199440" cy="3539880"/>
          </a:xfrm>
          <a:prstGeom prst="rect">
            <a:avLst/>
          </a:prstGeom>
          <a:noFill/>
          <a:ln>
            <a:noFill/>
          </a:ln>
        </p:spPr>
        <p:style>
          <a:lnRef idx="0"/>
          <a:fillRef idx="0"/>
          <a:effectRef idx="0"/>
          <a:fontRef idx="minor"/>
        </p:style>
        <p:txBody>
          <a:bodyPr lIns="90000" rIns="90000" tIns="45000" bIns="45000">
            <a:noAutofit/>
          </a:bodyPr>
          <a:p>
            <a:pPr marL="228600" indent="-226800">
              <a:lnSpc>
                <a:spcPct val="120000"/>
              </a:lnSpc>
              <a:spcBef>
                <a:spcPts val="1001"/>
              </a:spcBef>
              <a:buClr>
                <a:srgbClr val="ffffff"/>
              </a:buClr>
              <a:buSzPct val="125000"/>
              <a:buFont typeface="Tw Cen MT"/>
              <a:buAutoNum type="arabicPeriod"/>
            </a:pPr>
            <a:r>
              <a:rPr b="0" lang="en-CA" sz="2400" spc="-1" strike="noStrike">
                <a:solidFill>
                  <a:srgbClr val="ffffff"/>
                </a:solidFill>
                <a:latin typeface="Tw Cen MT"/>
                <a:ea typeface="DejaVu Sans"/>
              </a:rPr>
              <a:t>Thermal Camera</a:t>
            </a:r>
            <a:endParaRPr b="0" lang="en-ZA" sz="2400" spc="-1" strike="noStrike">
              <a:latin typeface="Arial"/>
            </a:endParaRPr>
          </a:p>
          <a:p>
            <a:pPr marL="228600" indent="-226800">
              <a:lnSpc>
                <a:spcPct val="120000"/>
              </a:lnSpc>
              <a:spcBef>
                <a:spcPts val="1001"/>
              </a:spcBef>
              <a:buClr>
                <a:srgbClr val="ffffff"/>
              </a:buClr>
              <a:buSzPct val="125000"/>
              <a:buFont typeface="Tw Cen MT"/>
              <a:buAutoNum type="arabicPeriod"/>
            </a:pPr>
            <a:r>
              <a:rPr b="0" lang="en-CA" sz="2400" spc="-1" strike="noStrike">
                <a:solidFill>
                  <a:srgbClr val="ffffff"/>
                </a:solidFill>
                <a:latin typeface="Tw Cen MT"/>
                <a:ea typeface="DejaVu Sans"/>
              </a:rPr>
              <a:t>Network Video Recorder (NVR)</a:t>
            </a:r>
            <a:endParaRPr b="0" lang="en-ZA" sz="2400" spc="-1" strike="noStrike">
              <a:latin typeface="Arial"/>
            </a:endParaRPr>
          </a:p>
          <a:p>
            <a:pPr marL="228600" indent="-226800">
              <a:lnSpc>
                <a:spcPct val="120000"/>
              </a:lnSpc>
              <a:spcBef>
                <a:spcPts val="1001"/>
              </a:spcBef>
              <a:buClr>
                <a:srgbClr val="ffffff"/>
              </a:buClr>
              <a:buSzPct val="125000"/>
              <a:buFont typeface="Tw Cen MT"/>
              <a:buAutoNum type="arabicPeriod"/>
            </a:pPr>
            <a:r>
              <a:rPr b="0" lang="en-CA" sz="2400" spc="-1" strike="noStrike">
                <a:solidFill>
                  <a:srgbClr val="ffffff"/>
                </a:solidFill>
                <a:latin typeface="Tw Cen MT"/>
                <a:ea typeface="DejaVu Sans"/>
              </a:rPr>
              <a:t>QR Contact Tracing App</a:t>
            </a:r>
            <a:endParaRPr b="0" lang="en-ZA" sz="2400" spc="-1" strike="noStrike">
              <a:latin typeface="Arial"/>
            </a:endParaRPr>
          </a:p>
          <a:p>
            <a:pPr>
              <a:lnSpc>
                <a:spcPct val="120000"/>
              </a:lnSpc>
              <a:spcBef>
                <a:spcPts val="1001"/>
              </a:spcBef>
            </a:pPr>
            <a:endParaRPr b="0" lang="en-ZA" sz="2400" spc="-1" strike="noStrike">
              <a:latin typeface="Arial"/>
            </a:endParaRPr>
          </a:p>
          <a:p>
            <a:pPr>
              <a:lnSpc>
                <a:spcPct val="120000"/>
              </a:lnSpc>
              <a:spcBef>
                <a:spcPts val="1001"/>
              </a:spcBef>
              <a:tabLst>
                <a:tab algn="l" pos="0"/>
              </a:tabLst>
            </a:pPr>
            <a:r>
              <a:rPr b="0" lang="en-CA" sz="2800" spc="-1" strike="noStrike">
                <a:solidFill>
                  <a:srgbClr val="ffffff"/>
                </a:solidFill>
                <a:latin typeface="Tw Cen MT"/>
                <a:ea typeface="DejaVu Sans"/>
              </a:rPr>
              <a:t>Services and equipment can operate as a stand-alone or an integrated solution</a:t>
            </a:r>
            <a:r>
              <a:rPr b="0" lang="en-CA" sz="2400" spc="-1" strike="noStrike">
                <a:solidFill>
                  <a:srgbClr val="ffffff"/>
                </a:solidFill>
                <a:latin typeface="Tw Cen MT"/>
                <a:ea typeface="DejaVu Sans"/>
              </a:rPr>
              <a:t>.</a:t>
            </a:r>
            <a:endParaRPr b="0" lang="en-ZA" sz="2400" spc="-1" strike="noStrike">
              <a:latin typeface="Arial"/>
            </a:endParaRPr>
          </a:p>
          <a:p>
            <a:pPr>
              <a:lnSpc>
                <a:spcPct val="120000"/>
              </a:lnSpc>
              <a:spcBef>
                <a:spcPts val="1001"/>
              </a:spcBef>
              <a:tabLst>
                <a:tab algn="l" pos="0"/>
              </a:tabLst>
            </a:pPr>
            <a:endParaRPr b="0" lang="en-ZA" sz="24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CustomShape 1"/>
          <p:cNvSpPr/>
          <p:nvPr/>
        </p:nvSpPr>
        <p:spPr>
          <a:xfrm>
            <a:off x="1141560" y="618480"/>
            <a:ext cx="9904320" cy="14767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n-CA" sz="3600" spc="-1" strike="noStrike" cap="all">
                <a:solidFill>
                  <a:srgbClr val="ffffff"/>
                </a:solidFill>
                <a:latin typeface="Tw Cen MT"/>
                <a:ea typeface="DejaVu Sans"/>
              </a:rPr>
              <a:t>Thermal Body Temperature Camera</a:t>
            </a:r>
            <a:endParaRPr b="0" lang="en-ZA" sz="3600" spc="-1" strike="noStrike">
              <a:latin typeface="Arial"/>
            </a:endParaRPr>
          </a:p>
        </p:txBody>
      </p:sp>
      <p:sp>
        <p:nvSpPr>
          <p:cNvPr id="466" name="CustomShape 2"/>
          <p:cNvSpPr/>
          <p:nvPr/>
        </p:nvSpPr>
        <p:spPr>
          <a:xfrm>
            <a:off x="1535760" y="1672200"/>
            <a:ext cx="7499880" cy="4442760"/>
          </a:xfrm>
          <a:prstGeom prst="rect">
            <a:avLst/>
          </a:prstGeom>
          <a:noFill/>
          <a:ln>
            <a:noFill/>
          </a:ln>
        </p:spPr>
        <p:style>
          <a:lnRef idx="0"/>
          <a:fillRef idx="0"/>
          <a:effectRef idx="0"/>
          <a:fontRef idx="minor"/>
        </p:style>
        <p:txBody>
          <a:bodyPr lIns="90000" rIns="90000" tIns="45000" bIns="45000">
            <a:normAutofit fontScale="85000"/>
          </a:bodyPr>
          <a:p>
            <a:pPr algn="just">
              <a:lnSpc>
                <a:spcPct val="120000"/>
              </a:lnSpc>
              <a:spcBef>
                <a:spcPts val="6"/>
              </a:spcBef>
              <a:tabLst>
                <a:tab algn="l" pos="0"/>
              </a:tabLst>
            </a:pPr>
            <a:r>
              <a:rPr b="0" lang="en-US" sz="2400" spc="-1" strike="noStrike">
                <a:solidFill>
                  <a:srgbClr val="ffffff"/>
                </a:solidFill>
                <a:latin typeface="Calibri"/>
                <a:ea typeface="Arial"/>
              </a:rPr>
              <a:t>The camera can operate as a Stand-Alone Solution</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 </a:t>
            </a:r>
            <a:endParaRPr b="0" lang="en-ZA" sz="2400" spc="-1" strike="noStrike">
              <a:latin typeface="Arial"/>
            </a:endParaRPr>
          </a:p>
          <a:p>
            <a:pPr marL="343080" indent="-341280" algn="just">
              <a:lnSpc>
                <a:spcPct val="120000"/>
              </a:lnSpc>
              <a:spcBef>
                <a:spcPts val="6"/>
              </a:spcBef>
              <a:buSzPct val="124958"/>
              <a:buBlip>
                <a:blip r:embed="rId1"/>
              </a:buBlip>
              <a:tabLst>
                <a:tab algn="l" pos="0"/>
              </a:tabLst>
            </a:pPr>
            <a:r>
              <a:rPr b="0" lang="en-US" sz="2400" spc="-1" strike="noStrike">
                <a:solidFill>
                  <a:srgbClr val="ffffff"/>
                </a:solidFill>
                <a:latin typeface="Calibri"/>
                <a:ea typeface="Arial"/>
              </a:rPr>
              <a:t>Measure Temperature Detection</a:t>
            </a:r>
            <a:endParaRPr b="0" lang="en-ZA" sz="2400" spc="-1" strike="noStrike">
              <a:latin typeface="Arial"/>
            </a:endParaRPr>
          </a:p>
          <a:p>
            <a:pPr marL="343080" indent="-341280" algn="just">
              <a:lnSpc>
                <a:spcPct val="120000"/>
              </a:lnSpc>
              <a:spcBef>
                <a:spcPts val="6"/>
              </a:spcBef>
              <a:buSzPct val="124958"/>
              <a:buBlip>
                <a:blip r:embed="rId2"/>
              </a:buBlip>
              <a:tabLst>
                <a:tab algn="l" pos="0"/>
              </a:tabLst>
            </a:pPr>
            <a:r>
              <a:rPr b="0" lang="en-US" sz="2400" spc="-1" strike="noStrike">
                <a:solidFill>
                  <a:srgbClr val="ffffff"/>
                </a:solidFill>
                <a:latin typeface="Calibri"/>
                <a:ea typeface="Arial"/>
              </a:rPr>
              <a:t>Face Mask</a:t>
            </a:r>
            <a:endParaRPr b="0" lang="en-ZA" sz="2400" spc="-1" strike="noStrike">
              <a:latin typeface="Arial"/>
            </a:endParaRPr>
          </a:p>
          <a:p>
            <a:pPr marL="343080" indent="-341280" algn="just">
              <a:lnSpc>
                <a:spcPct val="120000"/>
              </a:lnSpc>
              <a:spcBef>
                <a:spcPts val="6"/>
              </a:spcBef>
              <a:buSzPct val="124958"/>
              <a:buBlip>
                <a:blip r:embed="rId3"/>
              </a:buBlip>
              <a:tabLst>
                <a:tab algn="l" pos="0"/>
              </a:tabLst>
            </a:pPr>
            <a:r>
              <a:rPr b="0" lang="en-US" sz="2400" spc="-1" strike="noStrike">
                <a:solidFill>
                  <a:srgbClr val="ffffff"/>
                </a:solidFill>
                <a:latin typeface="Calibri"/>
                <a:ea typeface="Arial"/>
              </a:rPr>
              <a:t>Facial recognition</a:t>
            </a:r>
            <a:endParaRPr b="0" lang="en-ZA" sz="2400" spc="-1" strike="noStrike">
              <a:latin typeface="Arial"/>
            </a:endParaRPr>
          </a:p>
          <a:p>
            <a:pPr algn="just">
              <a:lnSpc>
                <a:spcPct val="120000"/>
              </a:lnSpc>
              <a:spcBef>
                <a:spcPts val="6"/>
              </a:spcBef>
              <a:tabLst>
                <a:tab algn="l" pos="0"/>
              </a:tabLst>
            </a:pPr>
            <a:endParaRPr b="0" lang="en-ZA" sz="2400" spc="-1" strike="noStrike">
              <a:latin typeface="Arial"/>
            </a:endParaRPr>
          </a:p>
          <a:p>
            <a:pPr>
              <a:lnSpc>
                <a:spcPct val="120000"/>
              </a:lnSpc>
              <a:spcBef>
                <a:spcPts val="1001"/>
              </a:spcBef>
              <a:tabLst>
                <a:tab algn="l" pos="0"/>
              </a:tabLst>
            </a:pPr>
            <a:r>
              <a:rPr b="0" lang="en-CA" sz="2400" spc="-1" strike="noStrike">
                <a:solidFill>
                  <a:srgbClr val="ffffff"/>
                </a:solidFill>
                <a:latin typeface="Calibri"/>
                <a:ea typeface="Arial"/>
              </a:rPr>
              <a:t>The Thermal camera operates best when integrating and combined with the ACS Network Video Recorder. This will be presented in a separate slide. </a:t>
            </a:r>
            <a:endParaRPr b="0" lang="en-ZA" sz="2400" spc="-1" strike="noStrike">
              <a:latin typeface="Arial"/>
            </a:endParaRPr>
          </a:p>
        </p:txBody>
      </p:sp>
      <p:pic>
        <p:nvPicPr>
          <p:cNvPr id="467" name="Picture 3" descr=""/>
          <p:cNvPicPr/>
          <p:nvPr/>
        </p:nvPicPr>
        <p:blipFill>
          <a:blip r:embed="rId4"/>
          <a:stretch/>
        </p:blipFill>
        <p:spPr>
          <a:xfrm rot="5400000">
            <a:off x="8304840" y="2862360"/>
            <a:ext cx="4158360" cy="2511720"/>
          </a:xfrm>
          <a:prstGeom prst="rect">
            <a:avLst/>
          </a:prstGeom>
          <a:ln>
            <a:noFill/>
          </a:ln>
          <a:effectLst>
            <a:softEdge rad="112500"/>
          </a:effectLst>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8" name="CustomShape 1"/>
          <p:cNvSpPr/>
          <p:nvPr/>
        </p:nvSpPr>
        <p:spPr>
          <a:xfrm>
            <a:off x="1141560" y="618480"/>
            <a:ext cx="9904320" cy="14767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n-CA" sz="3600" spc="-1" strike="noStrike" cap="all">
                <a:solidFill>
                  <a:srgbClr val="ffffff"/>
                </a:solidFill>
                <a:latin typeface="Tw Cen MT"/>
                <a:ea typeface="DejaVu Sans"/>
              </a:rPr>
              <a:t>Camera Scanning Combinations</a:t>
            </a:r>
            <a:endParaRPr b="0" lang="en-ZA" sz="3600" spc="-1" strike="noStrike">
              <a:latin typeface="Arial"/>
            </a:endParaRPr>
          </a:p>
        </p:txBody>
      </p:sp>
      <p:sp>
        <p:nvSpPr>
          <p:cNvPr id="469" name="CustomShape 2"/>
          <p:cNvSpPr/>
          <p:nvPr/>
        </p:nvSpPr>
        <p:spPr>
          <a:xfrm>
            <a:off x="1467360" y="1877040"/>
            <a:ext cx="8595000" cy="3879000"/>
          </a:xfrm>
          <a:prstGeom prst="rect">
            <a:avLst/>
          </a:prstGeom>
          <a:noFill/>
          <a:ln>
            <a:noFill/>
          </a:ln>
        </p:spPr>
        <p:style>
          <a:lnRef idx="0"/>
          <a:fillRef idx="0"/>
          <a:effectRef idx="0"/>
          <a:fontRef idx="minor"/>
        </p:style>
        <p:txBody>
          <a:bodyPr lIns="90000" rIns="90000" tIns="45000" bIns="45000">
            <a:normAutofit fontScale="44000"/>
          </a:bodyPr>
          <a:p>
            <a:pPr algn="just">
              <a:lnSpc>
                <a:spcPct val="120000"/>
              </a:lnSpc>
              <a:spcBef>
                <a:spcPts val="6"/>
              </a:spcBef>
              <a:tabLst>
                <a:tab algn="l" pos="0"/>
              </a:tabLst>
            </a:pPr>
            <a:r>
              <a:rPr b="0" lang="en-US" sz="2800" spc="-1" strike="noStrike">
                <a:solidFill>
                  <a:srgbClr val="ffffff"/>
                </a:solidFill>
                <a:latin typeface="Calibri"/>
                <a:ea typeface="Arial"/>
              </a:rPr>
              <a:t>The Camera can be setup with any of the combinations, for example</a:t>
            </a:r>
            <a:endParaRPr b="0" lang="en-ZA" sz="2800" spc="-1" strike="noStrike">
              <a:latin typeface="Arial"/>
            </a:endParaRPr>
          </a:p>
          <a:p>
            <a:pPr algn="just">
              <a:lnSpc>
                <a:spcPct val="120000"/>
              </a:lnSpc>
              <a:spcBef>
                <a:spcPts val="6"/>
              </a:spcBef>
              <a:tabLst>
                <a:tab algn="l" pos="0"/>
              </a:tabLst>
            </a:pPr>
            <a:endParaRPr b="0" lang="en-ZA" sz="2800" spc="-1" strike="noStrike">
              <a:latin typeface="Arial"/>
            </a:endParaRPr>
          </a:p>
          <a:p>
            <a:pPr marL="343080" indent="-341280" algn="just">
              <a:lnSpc>
                <a:spcPct val="120000"/>
              </a:lnSpc>
              <a:spcBef>
                <a:spcPts val="6"/>
              </a:spcBef>
              <a:buSzPct val="125054"/>
              <a:buBlip>
                <a:blip r:embed="rId1"/>
              </a:buBlip>
              <a:tabLst>
                <a:tab algn="l" pos="0"/>
              </a:tabLst>
            </a:pPr>
            <a:r>
              <a:rPr b="0" lang="en-US" sz="2800" spc="-1" strike="noStrike">
                <a:solidFill>
                  <a:srgbClr val="ffffff"/>
                </a:solidFill>
                <a:latin typeface="Calibri"/>
                <a:ea typeface="Arial"/>
              </a:rPr>
              <a:t>Temperature Only</a:t>
            </a:r>
            <a:endParaRPr b="0" lang="en-ZA" sz="2800" spc="-1" strike="noStrike">
              <a:latin typeface="Arial"/>
            </a:endParaRPr>
          </a:p>
          <a:p>
            <a:pPr marL="343080" indent="-341280" algn="just">
              <a:lnSpc>
                <a:spcPct val="120000"/>
              </a:lnSpc>
              <a:spcBef>
                <a:spcPts val="6"/>
              </a:spcBef>
              <a:buSzPct val="125054"/>
              <a:buBlip>
                <a:blip r:embed="rId2"/>
              </a:buBlip>
              <a:tabLst>
                <a:tab algn="l" pos="0"/>
              </a:tabLst>
            </a:pPr>
            <a:r>
              <a:rPr b="0" lang="en-US" sz="2800" spc="-1" strike="noStrike">
                <a:solidFill>
                  <a:srgbClr val="ffffff"/>
                </a:solidFill>
                <a:latin typeface="Calibri"/>
                <a:ea typeface="Arial"/>
              </a:rPr>
              <a:t>Mask Only</a:t>
            </a:r>
            <a:endParaRPr b="0" lang="en-ZA" sz="2800" spc="-1" strike="noStrike">
              <a:latin typeface="Arial"/>
            </a:endParaRPr>
          </a:p>
          <a:p>
            <a:pPr marL="343080" indent="-341280" algn="just">
              <a:lnSpc>
                <a:spcPct val="120000"/>
              </a:lnSpc>
              <a:spcBef>
                <a:spcPts val="6"/>
              </a:spcBef>
              <a:buSzPct val="125054"/>
              <a:buBlip>
                <a:blip r:embed="rId3"/>
              </a:buBlip>
              <a:tabLst>
                <a:tab algn="l" pos="0"/>
              </a:tabLst>
            </a:pPr>
            <a:r>
              <a:rPr b="0" lang="en-US" sz="2800" spc="-1" strike="noStrike">
                <a:solidFill>
                  <a:srgbClr val="ffffff"/>
                </a:solidFill>
                <a:latin typeface="Calibri"/>
                <a:ea typeface="Arial"/>
              </a:rPr>
              <a:t>Facial Recognition Only </a:t>
            </a:r>
            <a:endParaRPr b="0" lang="en-ZA" sz="2800" spc="-1" strike="noStrike">
              <a:latin typeface="Arial"/>
            </a:endParaRPr>
          </a:p>
          <a:p>
            <a:pPr marL="343080" indent="-341280" algn="just">
              <a:lnSpc>
                <a:spcPct val="120000"/>
              </a:lnSpc>
              <a:spcBef>
                <a:spcPts val="6"/>
              </a:spcBef>
              <a:buSzPct val="125054"/>
              <a:buBlip>
                <a:blip r:embed="rId4"/>
              </a:buBlip>
              <a:tabLst>
                <a:tab algn="l" pos="0"/>
              </a:tabLst>
            </a:pPr>
            <a:r>
              <a:rPr b="0" lang="en-US" sz="2800" spc="-1" strike="noStrike">
                <a:solidFill>
                  <a:srgbClr val="ffffff"/>
                </a:solidFill>
                <a:latin typeface="Calibri"/>
                <a:ea typeface="Arial"/>
              </a:rPr>
              <a:t>Temperature and Mask</a:t>
            </a:r>
            <a:endParaRPr b="0" lang="en-ZA" sz="2800" spc="-1" strike="noStrike">
              <a:latin typeface="Arial"/>
            </a:endParaRPr>
          </a:p>
          <a:p>
            <a:pPr marL="343080" indent="-341280" algn="just">
              <a:lnSpc>
                <a:spcPct val="120000"/>
              </a:lnSpc>
              <a:spcBef>
                <a:spcPts val="6"/>
              </a:spcBef>
              <a:buSzPct val="125054"/>
              <a:buBlip>
                <a:blip r:embed="rId5"/>
              </a:buBlip>
              <a:tabLst>
                <a:tab algn="l" pos="0"/>
              </a:tabLst>
            </a:pPr>
            <a:r>
              <a:rPr b="0" lang="en-US" sz="2800" spc="-1" strike="noStrike">
                <a:solidFill>
                  <a:srgbClr val="ffffff"/>
                </a:solidFill>
                <a:latin typeface="Calibri"/>
                <a:ea typeface="Arial"/>
              </a:rPr>
              <a:t>Temperature, Mask and Facial Recognition. </a:t>
            </a:r>
            <a:endParaRPr b="0" lang="en-ZA" sz="2800" spc="-1" strike="noStrike">
              <a:latin typeface="Arial"/>
            </a:endParaRPr>
          </a:p>
          <a:p>
            <a:pPr algn="just">
              <a:lnSpc>
                <a:spcPct val="120000"/>
              </a:lnSpc>
              <a:spcBef>
                <a:spcPts val="6"/>
              </a:spcBef>
              <a:tabLst>
                <a:tab algn="l" pos="0"/>
              </a:tabLst>
            </a:pPr>
            <a:endParaRPr b="0" lang="en-ZA" sz="2800" spc="-1" strike="noStrike">
              <a:latin typeface="Arial"/>
            </a:endParaRPr>
          </a:p>
          <a:p>
            <a:pPr algn="just">
              <a:lnSpc>
                <a:spcPct val="120000"/>
              </a:lnSpc>
              <a:spcBef>
                <a:spcPts val="6"/>
              </a:spcBef>
              <a:tabLst>
                <a:tab algn="l" pos="0"/>
              </a:tabLst>
            </a:pPr>
            <a:r>
              <a:rPr b="0" lang="en-US" sz="2800" spc="-1" strike="noStrike">
                <a:solidFill>
                  <a:srgbClr val="ffffff"/>
                </a:solidFill>
                <a:latin typeface="Calibri"/>
                <a:ea typeface="Arial"/>
              </a:rPr>
              <a:t>If the camera is used as a Facial Recognition, then up to 20,000 people’s faces can be stored on the unit and can operate as an Access Control device.</a:t>
            </a:r>
            <a:endParaRPr b="0" lang="en-ZA" sz="2800" spc="-1" strike="noStrike">
              <a:latin typeface="Arial"/>
            </a:endParaRPr>
          </a:p>
          <a:p>
            <a:pPr>
              <a:lnSpc>
                <a:spcPct val="120000"/>
              </a:lnSpc>
              <a:spcBef>
                <a:spcPts val="1001"/>
              </a:spcBef>
              <a:tabLst>
                <a:tab algn="l" pos="0"/>
              </a:tabLst>
            </a:pPr>
            <a:endParaRPr b="0" lang="en-ZA" sz="2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0" name="CustomShape 1"/>
          <p:cNvSpPr/>
          <p:nvPr/>
        </p:nvSpPr>
        <p:spPr>
          <a:xfrm>
            <a:off x="1141560" y="618480"/>
            <a:ext cx="9904320" cy="1476720"/>
          </a:xfrm>
          <a:prstGeom prst="rect">
            <a:avLst/>
          </a:prstGeom>
          <a:noFill/>
          <a:ln>
            <a:noFill/>
          </a:ln>
        </p:spPr>
        <p:style>
          <a:lnRef idx="0"/>
          <a:fillRef idx="0"/>
          <a:effectRef idx="0"/>
          <a:fontRef idx="minor"/>
        </p:style>
        <p:txBody>
          <a:bodyPr lIns="90000" rIns="90000" tIns="45000" bIns="45000" anchor="ctr">
            <a:noAutofit/>
          </a:bodyPr>
          <a:p>
            <a:pPr>
              <a:lnSpc>
                <a:spcPct val="90000"/>
              </a:lnSpc>
            </a:pPr>
            <a:r>
              <a:rPr b="0" lang="en-CA" sz="3600" spc="-1" strike="noStrike" cap="all">
                <a:solidFill>
                  <a:srgbClr val="ffffff"/>
                </a:solidFill>
                <a:latin typeface="Tw Cen MT"/>
                <a:ea typeface="DejaVu Sans"/>
              </a:rPr>
              <a:t>Other Functions</a:t>
            </a:r>
            <a:endParaRPr b="0" lang="en-ZA" sz="3600" spc="-1" strike="noStrike">
              <a:latin typeface="Arial"/>
            </a:endParaRPr>
          </a:p>
        </p:txBody>
      </p:sp>
      <p:sp>
        <p:nvSpPr>
          <p:cNvPr id="471" name="CustomShape 2"/>
          <p:cNvSpPr/>
          <p:nvPr/>
        </p:nvSpPr>
        <p:spPr>
          <a:xfrm>
            <a:off x="1724760" y="1695600"/>
            <a:ext cx="8595000" cy="4406040"/>
          </a:xfrm>
          <a:prstGeom prst="rect">
            <a:avLst/>
          </a:prstGeom>
          <a:noFill/>
          <a:ln>
            <a:noFill/>
          </a:ln>
        </p:spPr>
        <p:style>
          <a:lnRef idx="0"/>
          <a:fillRef idx="0"/>
          <a:effectRef idx="0"/>
          <a:fontRef idx="minor"/>
        </p:style>
        <p:txBody>
          <a:bodyPr lIns="90000" rIns="90000" tIns="45000" bIns="45000">
            <a:normAutofit fontScale="55000"/>
          </a:bodyPr>
          <a:p>
            <a:pPr algn="just">
              <a:lnSpc>
                <a:spcPct val="120000"/>
              </a:lnSpc>
              <a:spcBef>
                <a:spcPts val="6"/>
              </a:spcBef>
              <a:tabLst>
                <a:tab algn="l" pos="0"/>
              </a:tabLst>
            </a:pPr>
            <a:r>
              <a:rPr b="1" lang="en-US" sz="2400" spc="-1" strike="noStrike">
                <a:solidFill>
                  <a:srgbClr val="ffffff"/>
                </a:solidFill>
                <a:latin typeface="Calibri"/>
                <a:ea typeface="Arial"/>
              </a:rPr>
              <a:t>Trigger</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The unit has a relay output for the control of a Door, turnstile, or any electronic device, making it into an Access Control solution for businesses.</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 </a:t>
            </a:r>
            <a:endParaRPr b="0" lang="en-ZA" sz="2400" spc="-1" strike="noStrike">
              <a:latin typeface="Arial"/>
            </a:endParaRPr>
          </a:p>
          <a:p>
            <a:pPr algn="just">
              <a:lnSpc>
                <a:spcPct val="120000"/>
              </a:lnSpc>
              <a:spcBef>
                <a:spcPts val="6"/>
              </a:spcBef>
              <a:tabLst>
                <a:tab algn="l" pos="0"/>
              </a:tabLst>
            </a:pPr>
            <a:r>
              <a:rPr b="1" lang="en-US" sz="2400" spc="-1" strike="noStrike">
                <a:solidFill>
                  <a:srgbClr val="ffffff"/>
                </a:solidFill>
                <a:latin typeface="Calibri"/>
                <a:ea typeface="Arial"/>
              </a:rPr>
              <a:t>Setup</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The unit can be setup by using an Internet Browser and logging in with a username and password. Once logged in, there will be access to a host of options, such as IP configurations, temperature thresholds, adding and deleting people etc.</a:t>
            </a:r>
            <a:endParaRPr b="0" lang="en-ZA" sz="2400" spc="-1" strike="noStrike">
              <a:latin typeface="Arial"/>
            </a:endParaRPr>
          </a:p>
          <a:p>
            <a:pPr algn="just">
              <a:lnSpc>
                <a:spcPct val="120000"/>
              </a:lnSpc>
              <a:spcBef>
                <a:spcPts val="6"/>
              </a:spcBef>
              <a:tabLst>
                <a:tab algn="l" pos="0"/>
              </a:tabLst>
            </a:pPr>
            <a:endParaRPr b="0" lang="en-ZA" sz="2400" spc="-1" strike="noStrike">
              <a:latin typeface="Arial"/>
            </a:endParaRPr>
          </a:p>
          <a:p>
            <a:pPr algn="just">
              <a:lnSpc>
                <a:spcPct val="120000"/>
              </a:lnSpc>
              <a:spcBef>
                <a:spcPts val="6"/>
              </a:spcBef>
              <a:tabLst>
                <a:tab algn="l" pos="0"/>
              </a:tabLst>
            </a:pPr>
            <a:r>
              <a:rPr b="1" lang="en-US" sz="2400" spc="-1" strike="noStrike">
                <a:solidFill>
                  <a:srgbClr val="ffffff"/>
                </a:solidFill>
                <a:latin typeface="Calibri"/>
                <a:ea typeface="Arial"/>
              </a:rPr>
              <a:t>Access</a:t>
            </a:r>
            <a:endParaRPr b="0" lang="en-ZA" sz="2400" spc="-1" strike="noStrike">
              <a:latin typeface="Arial"/>
            </a:endParaRPr>
          </a:p>
          <a:p>
            <a:pPr algn="just">
              <a:lnSpc>
                <a:spcPct val="120000"/>
              </a:lnSpc>
              <a:spcBef>
                <a:spcPts val="6"/>
              </a:spcBef>
              <a:tabLst>
                <a:tab algn="l" pos="0"/>
              </a:tabLst>
            </a:pPr>
            <a:r>
              <a:rPr b="0" lang="en-US" sz="2400" spc="-1" strike="noStrike">
                <a:solidFill>
                  <a:srgbClr val="ffffff"/>
                </a:solidFill>
                <a:latin typeface="Calibri"/>
                <a:ea typeface="Arial"/>
              </a:rPr>
              <a:t>Touchless Door Entry is achieved by connecting the relay output to the Automated Door Opener.</a:t>
            </a:r>
            <a:endParaRPr b="0" lang="en-ZA" sz="2400" spc="-1" strike="noStrike">
              <a:latin typeface="Arial"/>
            </a:endParaRPr>
          </a:p>
          <a:p>
            <a:pPr>
              <a:lnSpc>
                <a:spcPct val="120000"/>
              </a:lnSpc>
              <a:spcBef>
                <a:spcPts val="1001"/>
              </a:spcBef>
              <a:tabLst>
                <a:tab algn="l" pos="0"/>
              </a:tabLst>
            </a:pPr>
            <a:endParaRPr b="0" lang="en-ZA" sz="24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59</TotalTime>
  <Application>LibreOffice/6.4.6.2$Linux_X86_64 LibreOffice_project/40$Build-2</Application>
  <Words>644</Words>
  <Paragraphs>76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2020-11-01T15:29:09Z</dcterms:created>
  <dc:creator>Chris Shelver</dc:creator>
  <dc:description/>
  <dc:language>en-ZA</dc:language>
  <cp:lastModifiedBy/>
  <dcterms:modified xsi:type="dcterms:W3CDTF">2020-11-03T10:44:08Z</dcterms:modified>
  <cp:revision>11</cp:revision>
  <dc:subject/>
  <dc:title>THERMAL  CAMERAS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Widescreen</vt:lpwstr>
  </property>
  <property fmtid="{D5CDD505-2E9C-101B-9397-08002B2CF9AE}" pid="9" name="ScaleCrop">
    <vt:bool>0</vt:bool>
  </property>
  <property fmtid="{D5CDD505-2E9C-101B-9397-08002B2CF9AE}" pid="10" name="ShareDoc">
    <vt:bool>0</vt:bool>
  </property>
  <property fmtid="{D5CDD505-2E9C-101B-9397-08002B2CF9AE}" pid="11" name="Slides">
    <vt:i4>15</vt:i4>
  </property>
</Properties>
</file>